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797675" cy="9926638"/>
  <p:embeddedFontLst>
    <p:embeddedFont>
      <p:font typeface="맑은 고딕" panose="020B0503020000020004" pitchFamily="50" charset="-127"/>
      <p:regular r:id="rId4"/>
      <p:bold r:id="rId5"/>
    </p:embeddedFont>
  </p:embeddedFont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17366" algn="l" rtl="0" fontAlgn="base" latinLnBrk="1">
      <a:spcBef>
        <a:spcPct val="0"/>
      </a:spcBef>
      <a:spcAft>
        <a:spcPct val="0"/>
      </a:spcAft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834731" algn="l" rtl="0" fontAlgn="base" latinLnBrk="1">
      <a:spcBef>
        <a:spcPct val="0"/>
      </a:spcBef>
      <a:spcAft>
        <a:spcPct val="0"/>
      </a:spcAft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252097" algn="l" rtl="0" fontAlgn="base" latinLnBrk="1">
      <a:spcBef>
        <a:spcPct val="0"/>
      </a:spcBef>
      <a:spcAft>
        <a:spcPct val="0"/>
      </a:spcAft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669463" algn="l" rtl="0" fontAlgn="base" latinLnBrk="1">
      <a:spcBef>
        <a:spcPct val="0"/>
      </a:spcBef>
      <a:spcAft>
        <a:spcPct val="0"/>
      </a:spcAft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086829" algn="l" defTabSz="834731" rtl="0" eaLnBrk="1" latinLnBrk="1" hangingPunct="1"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504193" algn="l" defTabSz="834731" rtl="0" eaLnBrk="1" latinLnBrk="1" hangingPunct="1"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2921559" algn="l" defTabSz="834731" rtl="0" eaLnBrk="1" latinLnBrk="1" hangingPunct="1"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338925" algn="l" defTabSz="834731" rtl="0" eaLnBrk="1" latinLnBrk="1" hangingPunct="1">
      <a:defRPr kumimoji="1" sz="7757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C2F69"/>
    <a:srgbClr val="D0E8F4"/>
    <a:srgbClr val="E1DFE3"/>
    <a:srgbClr val="F89108"/>
    <a:srgbClr val="CCECFF"/>
    <a:srgbClr val="4A7EB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1769" autoAdjust="0"/>
  </p:normalViewPr>
  <p:slideViewPr>
    <p:cSldViewPr>
      <p:cViewPr varScale="1">
        <p:scale>
          <a:sx n="17" d="100"/>
          <a:sy n="17" d="100"/>
        </p:scale>
        <p:origin x="3516" y="84"/>
      </p:cViewPr>
      <p:guideLst>
        <p:guide orient="horz" pos="13607"/>
        <p:guide pos="10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1B65-DC72-445C-AE24-FBF7C1DAC3C0}" type="datetimeFigureOut">
              <a:rPr lang="ko-KR" altLang="en-US" smtClean="0"/>
              <a:pPr/>
              <a:t>2021-04-13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9B1B-225A-4232-B090-84A9DF9422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3201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1pPr>
    <a:lvl2pPr marL="417366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2pPr>
    <a:lvl3pPr marL="834731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3pPr>
    <a:lvl4pPr marL="1252097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4pPr>
    <a:lvl5pPr marL="1669463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5pPr>
    <a:lvl6pPr marL="2086829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6pPr>
    <a:lvl7pPr marL="2504193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7pPr>
    <a:lvl8pPr marL="2921559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8pPr>
    <a:lvl9pPr marL="3338925" algn="l" defTabSz="834731" rtl="0" eaLnBrk="1" latinLnBrk="1" hangingPunct="1">
      <a:defRPr sz="11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106" y="13420835"/>
            <a:ext cx="27539077" cy="925886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211" y="24479727"/>
            <a:ext cx="22678867" cy="11041433"/>
          </a:xfrm>
        </p:spPr>
        <p:txBody>
          <a:bodyPr/>
          <a:lstStyle>
            <a:lvl1pPr marL="0" indent="0" algn="ctr">
              <a:buNone/>
              <a:defRPr/>
            </a:lvl1pPr>
            <a:lvl2pPr marL="403525" indent="0" algn="ctr">
              <a:buNone/>
              <a:defRPr/>
            </a:lvl2pPr>
            <a:lvl3pPr marL="807049" indent="0" algn="ctr">
              <a:buNone/>
              <a:defRPr/>
            </a:lvl3pPr>
            <a:lvl4pPr marL="1210574" indent="0" algn="ctr">
              <a:buNone/>
              <a:defRPr/>
            </a:lvl4pPr>
            <a:lvl5pPr marL="1614099" indent="0" algn="ctr">
              <a:buNone/>
              <a:defRPr/>
            </a:lvl5pPr>
            <a:lvl6pPr marL="2017624" indent="0" algn="ctr">
              <a:buNone/>
              <a:defRPr/>
            </a:lvl6pPr>
            <a:lvl7pPr marL="2421148" indent="0" algn="ctr">
              <a:buNone/>
              <a:defRPr/>
            </a:lvl7pPr>
            <a:lvl8pPr marL="2824673" indent="0" algn="ctr">
              <a:buNone/>
              <a:defRPr/>
            </a:lvl8pPr>
            <a:lvl9pPr marL="322819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6C782-FB18-4E38-B4DD-F5DE90666878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2370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37CC0-179E-43D4-85B5-45D4FEE3B3BE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316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89960" y="1730186"/>
            <a:ext cx="7288729" cy="3686086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602" y="1730186"/>
            <a:ext cx="21716984" cy="3686086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610A0-DC18-4E67-913B-091D1804D201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456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24C93-84BB-4E88-BBAE-EDBFD40CF4D8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535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8675" y="27760730"/>
            <a:ext cx="27540665" cy="8579491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8675" y="18309796"/>
            <a:ext cx="27540665" cy="9450933"/>
          </a:xfrm>
        </p:spPr>
        <p:txBody>
          <a:bodyPr anchor="b"/>
          <a:lstStyle>
            <a:lvl1pPr marL="0" indent="0">
              <a:buNone/>
              <a:defRPr sz="1800"/>
            </a:lvl1pPr>
            <a:lvl2pPr marL="403525" indent="0">
              <a:buNone/>
              <a:defRPr sz="1600"/>
            </a:lvl2pPr>
            <a:lvl3pPr marL="807049" indent="0">
              <a:buNone/>
              <a:defRPr sz="1400"/>
            </a:lvl3pPr>
            <a:lvl4pPr marL="1210574" indent="0">
              <a:buNone/>
              <a:defRPr sz="1200"/>
            </a:lvl4pPr>
            <a:lvl5pPr marL="1614099" indent="0">
              <a:buNone/>
              <a:defRPr sz="1200"/>
            </a:lvl5pPr>
            <a:lvl6pPr marL="2017624" indent="0">
              <a:buNone/>
              <a:defRPr sz="1200"/>
            </a:lvl6pPr>
            <a:lvl7pPr marL="2421148" indent="0">
              <a:buNone/>
              <a:defRPr sz="1200"/>
            </a:lvl7pPr>
            <a:lvl8pPr marL="2824673" indent="0">
              <a:buNone/>
              <a:defRPr sz="1200"/>
            </a:lvl8pPr>
            <a:lvl9pPr marL="3228198" indent="0">
              <a:buNone/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390-5A0B-4F75-93B3-5A6C23FE50FF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40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601" y="10079516"/>
            <a:ext cx="14502856" cy="2851153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75833" y="10079516"/>
            <a:ext cx="14502857" cy="2851153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80501-9085-4B84-A315-2B5D7E770159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8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602" y="9669986"/>
            <a:ext cx="14313971" cy="403021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3525" indent="0">
              <a:buNone/>
              <a:defRPr sz="1800" b="1"/>
            </a:lvl2pPr>
            <a:lvl3pPr marL="807049" indent="0">
              <a:buNone/>
              <a:defRPr sz="1600" b="1"/>
            </a:lvl3pPr>
            <a:lvl4pPr marL="1210574" indent="0">
              <a:buNone/>
              <a:defRPr sz="1400" b="1"/>
            </a:lvl4pPr>
            <a:lvl5pPr marL="1614099" indent="0">
              <a:buNone/>
              <a:defRPr sz="1400" b="1"/>
            </a:lvl5pPr>
            <a:lvl6pPr marL="2017624" indent="0">
              <a:buNone/>
              <a:defRPr sz="1400" b="1"/>
            </a:lvl6pPr>
            <a:lvl7pPr marL="2421148" indent="0">
              <a:buNone/>
              <a:defRPr sz="1400" b="1"/>
            </a:lvl7pPr>
            <a:lvl8pPr marL="2824673" indent="0">
              <a:buNone/>
              <a:defRPr sz="1400" b="1"/>
            </a:lvl8pPr>
            <a:lvl9pPr marL="3228198" indent="0">
              <a:buNone/>
              <a:defRPr sz="14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602" y="13700205"/>
            <a:ext cx="14313971" cy="2489084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58373" y="9669986"/>
            <a:ext cx="14320321" cy="403021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3525" indent="0">
              <a:buNone/>
              <a:defRPr sz="1800" b="1"/>
            </a:lvl2pPr>
            <a:lvl3pPr marL="807049" indent="0">
              <a:buNone/>
              <a:defRPr sz="1600" b="1"/>
            </a:lvl3pPr>
            <a:lvl4pPr marL="1210574" indent="0">
              <a:buNone/>
              <a:defRPr sz="1400" b="1"/>
            </a:lvl4pPr>
            <a:lvl5pPr marL="1614099" indent="0">
              <a:buNone/>
              <a:defRPr sz="1400" b="1"/>
            </a:lvl5pPr>
            <a:lvl6pPr marL="2017624" indent="0">
              <a:buNone/>
              <a:defRPr sz="1400" b="1"/>
            </a:lvl6pPr>
            <a:lvl7pPr marL="2421148" indent="0">
              <a:buNone/>
              <a:defRPr sz="1400" b="1"/>
            </a:lvl7pPr>
            <a:lvl8pPr marL="2824673" indent="0">
              <a:buNone/>
              <a:defRPr sz="1400" b="1"/>
            </a:lvl8pPr>
            <a:lvl9pPr marL="3228198" indent="0">
              <a:buNone/>
              <a:defRPr sz="14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58373" y="13700205"/>
            <a:ext cx="14320321" cy="2489084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AE5BE-A935-4976-AE28-968E2E1E0CD0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8270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6B071-8EC4-4E71-BCF9-9BAA6389D16B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092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33B8E-FFDD-4501-8F2B-2F8373866603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3348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600" y="1720662"/>
            <a:ext cx="10658495" cy="731915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7980" y="1720660"/>
            <a:ext cx="18110713" cy="368703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600" y="9039819"/>
            <a:ext cx="10658495" cy="29551229"/>
          </a:xfrm>
        </p:spPr>
        <p:txBody>
          <a:bodyPr/>
          <a:lstStyle>
            <a:lvl1pPr marL="0" indent="0">
              <a:buNone/>
              <a:defRPr sz="1200"/>
            </a:lvl1pPr>
            <a:lvl2pPr marL="403525" indent="0">
              <a:buNone/>
              <a:defRPr sz="1100"/>
            </a:lvl2pPr>
            <a:lvl3pPr marL="807049" indent="0">
              <a:buNone/>
              <a:defRPr sz="900"/>
            </a:lvl3pPr>
            <a:lvl4pPr marL="1210574" indent="0">
              <a:buNone/>
              <a:defRPr sz="800"/>
            </a:lvl4pPr>
            <a:lvl5pPr marL="1614099" indent="0">
              <a:buNone/>
              <a:defRPr sz="800"/>
            </a:lvl5pPr>
            <a:lvl6pPr marL="2017624" indent="0">
              <a:buNone/>
              <a:defRPr sz="800"/>
            </a:lvl6pPr>
            <a:lvl7pPr marL="2421148" indent="0">
              <a:buNone/>
              <a:defRPr sz="800"/>
            </a:lvl7pPr>
            <a:lvl8pPr marL="2824673" indent="0">
              <a:buNone/>
              <a:defRPr sz="800"/>
            </a:lvl8pPr>
            <a:lvl9pPr marL="3228198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95576-9E90-416B-AEC6-5D31E5588E42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53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0654" y="30240132"/>
            <a:ext cx="19439255" cy="356989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0654" y="3860376"/>
            <a:ext cx="19439255" cy="25919430"/>
          </a:xfrm>
        </p:spPr>
        <p:txBody>
          <a:bodyPr/>
          <a:lstStyle>
            <a:lvl1pPr marL="0" indent="0">
              <a:buNone/>
              <a:defRPr sz="2800"/>
            </a:lvl1pPr>
            <a:lvl2pPr marL="403525" indent="0">
              <a:buNone/>
              <a:defRPr sz="2500"/>
            </a:lvl2pPr>
            <a:lvl3pPr marL="807049" indent="0">
              <a:buNone/>
              <a:defRPr sz="2100"/>
            </a:lvl3pPr>
            <a:lvl4pPr marL="1210574" indent="0">
              <a:buNone/>
              <a:defRPr sz="1800"/>
            </a:lvl4pPr>
            <a:lvl5pPr marL="1614099" indent="0">
              <a:buNone/>
              <a:defRPr sz="1800"/>
            </a:lvl5pPr>
            <a:lvl6pPr marL="2017624" indent="0">
              <a:buNone/>
              <a:defRPr sz="1800"/>
            </a:lvl6pPr>
            <a:lvl7pPr marL="2421148" indent="0">
              <a:buNone/>
              <a:defRPr sz="1800"/>
            </a:lvl7pPr>
            <a:lvl8pPr marL="2824673" indent="0">
              <a:buNone/>
              <a:defRPr sz="1800"/>
            </a:lvl8pPr>
            <a:lvl9pPr marL="3228198" indent="0">
              <a:buNone/>
              <a:defRPr sz="18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0654" y="33810025"/>
            <a:ext cx="19439255" cy="5069916"/>
          </a:xfrm>
        </p:spPr>
        <p:txBody>
          <a:bodyPr/>
          <a:lstStyle>
            <a:lvl1pPr marL="0" indent="0">
              <a:buNone/>
              <a:defRPr sz="1200"/>
            </a:lvl1pPr>
            <a:lvl2pPr marL="403525" indent="0">
              <a:buNone/>
              <a:defRPr sz="1100"/>
            </a:lvl2pPr>
            <a:lvl3pPr marL="807049" indent="0">
              <a:buNone/>
              <a:defRPr sz="900"/>
            </a:lvl3pPr>
            <a:lvl4pPr marL="1210574" indent="0">
              <a:buNone/>
              <a:defRPr sz="800"/>
            </a:lvl4pPr>
            <a:lvl5pPr marL="1614099" indent="0">
              <a:buNone/>
              <a:defRPr sz="800"/>
            </a:lvl5pPr>
            <a:lvl6pPr marL="2017624" indent="0">
              <a:buNone/>
              <a:defRPr sz="800"/>
            </a:lvl6pPr>
            <a:lvl7pPr marL="2421148" indent="0">
              <a:buNone/>
              <a:defRPr sz="800"/>
            </a:lvl7pPr>
            <a:lvl8pPr marL="2824673" indent="0">
              <a:buNone/>
              <a:defRPr sz="800"/>
            </a:lvl8pPr>
            <a:lvl9pPr marL="3228198" indent="0">
              <a:buNone/>
              <a:defRPr sz="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7FCF9-01CE-4A65-AF79-B81AB7FDEDAB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4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F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601" y="1730185"/>
            <a:ext cx="29158090" cy="720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1331" tIns="190665" rIns="381331" bIns="190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601" y="10079516"/>
            <a:ext cx="29158090" cy="2851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1331" tIns="190665" rIns="381331" bIns="190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603" y="39340265"/>
            <a:ext cx="7558564" cy="300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1331" tIns="190665" rIns="381331" bIns="190665" numCol="1" anchor="t" anchorCtr="0" compatLnSpc="1">
            <a:prstTxWarp prst="textNoShape">
              <a:avLst/>
            </a:prstTxWarp>
          </a:bodyPr>
          <a:lstStyle>
            <a:lvl1pPr defTabSz="3813869">
              <a:defRPr sz="5800"/>
            </a:lvl1pPr>
          </a:lstStyle>
          <a:p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599" y="39340265"/>
            <a:ext cx="10260092" cy="300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1331" tIns="190665" rIns="381331" bIns="190665" numCol="1" anchor="t" anchorCtr="0" compatLnSpc="1">
            <a:prstTxWarp prst="textNoShape">
              <a:avLst/>
            </a:prstTxWarp>
          </a:bodyPr>
          <a:lstStyle>
            <a:lvl1pPr algn="ctr" defTabSz="3813869">
              <a:defRPr sz="5800"/>
            </a:lvl1pPr>
          </a:lstStyle>
          <a:p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129" y="39340265"/>
            <a:ext cx="7558564" cy="300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1331" tIns="190665" rIns="381331" bIns="190665" numCol="1" anchor="t" anchorCtr="0" compatLnSpc="1">
            <a:prstTxWarp prst="textNoShape">
              <a:avLst/>
            </a:prstTxWarp>
          </a:bodyPr>
          <a:lstStyle>
            <a:lvl1pPr algn="r" defTabSz="3813869">
              <a:defRPr sz="5800"/>
            </a:lvl1pPr>
          </a:lstStyle>
          <a:p>
            <a:fld id="{6DDC9F2E-0126-4794-82D4-A519BF90FC70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03525"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807049"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210574"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614099" algn="ctr" defTabSz="3813869" rtl="0" fontAlgn="base" latinLnBrk="1">
        <a:spcBef>
          <a:spcPct val="0"/>
        </a:spcBef>
        <a:spcAft>
          <a:spcPct val="0"/>
        </a:spcAft>
        <a:defRPr kumimoji="1" sz="18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1430552" indent="-1430552" algn="l" defTabSz="3813869" rtl="0" fontAlgn="base" latinLnBrk="1">
        <a:spcBef>
          <a:spcPct val="20000"/>
        </a:spcBef>
        <a:spcAft>
          <a:spcPct val="0"/>
        </a:spcAft>
        <a:buChar char="•"/>
        <a:defRPr kumimoji="1" sz="13300">
          <a:solidFill>
            <a:schemeClr val="tx1"/>
          </a:solidFill>
          <a:latin typeface="+mn-lt"/>
          <a:ea typeface="+mn-ea"/>
          <a:cs typeface="+mn-cs"/>
        </a:defRPr>
      </a:lvl1pPr>
      <a:lvl2pPr marL="3097893" indent="-1190958" algn="l" defTabSz="3813869" rtl="0" fontAlgn="base" latinLnBrk="1">
        <a:spcBef>
          <a:spcPct val="20000"/>
        </a:spcBef>
        <a:spcAft>
          <a:spcPct val="0"/>
        </a:spcAft>
        <a:buChar char="–"/>
        <a:defRPr kumimoji="1" sz="11700">
          <a:solidFill>
            <a:schemeClr val="tx1"/>
          </a:solidFill>
          <a:latin typeface="+mn-lt"/>
          <a:ea typeface="+mn-ea"/>
        </a:defRPr>
      </a:lvl2pPr>
      <a:lvl3pPr marL="4766636" indent="-952767" algn="l" defTabSz="3813869" rtl="0" fontAlgn="base" latinLnBrk="1">
        <a:spcBef>
          <a:spcPct val="20000"/>
        </a:spcBef>
        <a:spcAft>
          <a:spcPct val="0"/>
        </a:spcAft>
        <a:buChar char="•"/>
        <a:defRPr kumimoji="1" sz="10000">
          <a:solidFill>
            <a:schemeClr val="tx1"/>
          </a:solidFill>
          <a:latin typeface="+mn-lt"/>
          <a:ea typeface="+mn-ea"/>
        </a:defRPr>
      </a:lvl3pPr>
      <a:lvl4pPr marL="6673571" indent="-954168" algn="l" defTabSz="3813869" rtl="0" fontAlgn="base" latinLnBrk="1">
        <a:spcBef>
          <a:spcPct val="20000"/>
        </a:spcBef>
        <a:spcAft>
          <a:spcPct val="0"/>
        </a:spcAft>
        <a:buChar char="–"/>
        <a:defRPr kumimoji="1" sz="8400">
          <a:solidFill>
            <a:schemeClr val="tx1"/>
          </a:solidFill>
          <a:latin typeface="+mn-lt"/>
          <a:ea typeface="+mn-ea"/>
        </a:defRPr>
      </a:lvl4pPr>
      <a:lvl5pPr marL="8580505" indent="-954168" algn="l" defTabSz="3813869" rtl="0" fontAlgn="base" latinLnBrk="1">
        <a:spcBef>
          <a:spcPct val="20000"/>
        </a:spcBef>
        <a:spcAft>
          <a:spcPct val="0"/>
        </a:spcAft>
        <a:buChar char="»"/>
        <a:defRPr kumimoji="1" sz="8400">
          <a:solidFill>
            <a:schemeClr val="tx1"/>
          </a:solidFill>
          <a:latin typeface="+mn-lt"/>
          <a:ea typeface="+mn-ea"/>
        </a:defRPr>
      </a:lvl5pPr>
      <a:lvl6pPr marL="8984030" indent="-954168" algn="l" defTabSz="3813869" rtl="0" fontAlgn="base" latinLnBrk="1">
        <a:spcBef>
          <a:spcPct val="20000"/>
        </a:spcBef>
        <a:spcAft>
          <a:spcPct val="0"/>
        </a:spcAft>
        <a:buChar char="»"/>
        <a:defRPr kumimoji="1" sz="8400">
          <a:solidFill>
            <a:schemeClr val="tx1"/>
          </a:solidFill>
          <a:latin typeface="+mn-lt"/>
          <a:ea typeface="+mn-ea"/>
        </a:defRPr>
      </a:lvl6pPr>
      <a:lvl7pPr marL="9387554" indent="-954168" algn="l" defTabSz="3813869" rtl="0" fontAlgn="base" latinLnBrk="1">
        <a:spcBef>
          <a:spcPct val="20000"/>
        </a:spcBef>
        <a:spcAft>
          <a:spcPct val="0"/>
        </a:spcAft>
        <a:buChar char="»"/>
        <a:defRPr kumimoji="1" sz="8400">
          <a:solidFill>
            <a:schemeClr val="tx1"/>
          </a:solidFill>
          <a:latin typeface="+mn-lt"/>
          <a:ea typeface="+mn-ea"/>
        </a:defRPr>
      </a:lvl7pPr>
      <a:lvl8pPr marL="9791079" indent="-954168" algn="l" defTabSz="3813869" rtl="0" fontAlgn="base" latinLnBrk="1">
        <a:spcBef>
          <a:spcPct val="20000"/>
        </a:spcBef>
        <a:spcAft>
          <a:spcPct val="0"/>
        </a:spcAft>
        <a:buChar char="»"/>
        <a:defRPr kumimoji="1" sz="8400">
          <a:solidFill>
            <a:schemeClr val="tx1"/>
          </a:solidFill>
          <a:latin typeface="+mn-lt"/>
          <a:ea typeface="+mn-ea"/>
        </a:defRPr>
      </a:lvl8pPr>
      <a:lvl9pPr marL="10194604" indent="-954168" algn="l" defTabSz="3813869" rtl="0" fontAlgn="base" latinLnBrk="1">
        <a:spcBef>
          <a:spcPct val="20000"/>
        </a:spcBef>
        <a:spcAft>
          <a:spcPct val="0"/>
        </a:spcAft>
        <a:buChar char="»"/>
        <a:defRPr kumimoji="1" sz="8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3525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7049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0574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4099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7624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1148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4673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28198" algn="l" defTabSz="80704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32399288" cy="4055678"/>
          </a:xfrm>
          <a:prstGeom prst="rect">
            <a:avLst/>
          </a:prstGeom>
          <a:solidFill>
            <a:srgbClr val="1C2F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33623" tIns="40352" rIns="80705" bIns="40352" anchor="ctr"/>
          <a:lstStyle/>
          <a:p>
            <a:pPr algn="ctr">
              <a:lnSpc>
                <a:spcPct val="120000"/>
              </a:lnSpc>
            </a:pPr>
            <a:endParaRPr lang="ko-KR" altLang="ko-KR" sz="2800" dirty="0">
              <a:solidFill>
                <a:schemeClr val="accent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0" y="42018920"/>
            <a:ext cx="32399288" cy="1314162"/>
          </a:xfrm>
          <a:prstGeom prst="rect">
            <a:avLst/>
          </a:prstGeom>
          <a:solidFill>
            <a:srgbClr val="1C2F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33623" tIns="40352" rIns="80705" bIns="40352" anchor="ctr"/>
          <a:lstStyle/>
          <a:p>
            <a:pPr algn="ctr">
              <a:lnSpc>
                <a:spcPct val="120000"/>
              </a:lnSpc>
            </a:pPr>
            <a:endParaRPr lang="en-US" altLang="ko-KR" sz="3200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9" name="Rectangle 13"/>
          <p:cNvSpPr>
            <a:spLocks noChangeArrowheads="1"/>
          </p:cNvSpPr>
          <p:nvPr/>
        </p:nvSpPr>
        <p:spPr bwMode="auto">
          <a:xfrm>
            <a:off x="16199644" y="4162743"/>
            <a:ext cx="16161327" cy="16505283"/>
          </a:xfrm>
          <a:prstGeom prst="rect">
            <a:avLst/>
          </a:prstGeom>
          <a:solidFill>
            <a:srgbClr val="FFFFFF"/>
          </a:solidFill>
          <a:ln w="12700">
            <a:noFill/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0705" tIns="40352" rIns="80705" bIns="40352" anchor="ctr"/>
          <a:lstStyle/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83139" y="31602235"/>
            <a:ext cx="163051" cy="1275217"/>
          </a:xfrm>
          <a:prstGeom prst="rect">
            <a:avLst/>
          </a:prstGeom>
          <a:noFill/>
        </p:spPr>
        <p:txBody>
          <a:bodyPr wrap="none" lIns="80705" tIns="40352" rIns="80705" bIns="40352" rtlCol="0">
            <a:spAutoFit/>
          </a:bodyPr>
          <a:lstStyle/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7" name="그룹 29"/>
          <p:cNvGrpSpPr/>
          <p:nvPr/>
        </p:nvGrpSpPr>
        <p:grpSpPr>
          <a:xfrm>
            <a:off x="13670" y="20407855"/>
            <a:ext cx="15969950" cy="21714744"/>
            <a:chOff x="395999" y="37546131"/>
            <a:chExt cx="15501600" cy="13247548"/>
          </a:xfrm>
        </p:grpSpPr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395999" y="37853642"/>
              <a:ext cx="15501600" cy="1294003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9" name="그룹 11"/>
            <p:cNvGrpSpPr/>
            <p:nvPr/>
          </p:nvGrpSpPr>
          <p:grpSpPr>
            <a:xfrm>
              <a:off x="395999" y="37546131"/>
              <a:ext cx="15501600" cy="645586"/>
              <a:chOff x="18506280" y="22038297"/>
              <a:chExt cx="15497218" cy="645586"/>
            </a:xfrm>
          </p:grpSpPr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18506280" y="22038297"/>
                <a:ext cx="15497218" cy="645586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endParaRPr lang="en-US" altLang="ko-KR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8506280" y="22100221"/>
                <a:ext cx="15497218" cy="553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Ⅲ. 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연구 결과 </a:t>
                </a:r>
              </a:p>
            </p:txBody>
          </p:sp>
        </p:grpSp>
      </p:grpSp>
      <p:grpSp>
        <p:nvGrpSpPr>
          <p:cNvPr id="4" name="그룹 59"/>
          <p:cNvGrpSpPr/>
          <p:nvPr/>
        </p:nvGrpSpPr>
        <p:grpSpPr>
          <a:xfrm>
            <a:off x="60140" y="8350847"/>
            <a:ext cx="15923480" cy="11910814"/>
            <a:chOff x="396000" y="14258094"/>
            <a:chExt cx="15501600" cy="14384008"/>
          </a:xfrm>
        </p:grpSpPr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396000" y="15698095"/>
              <a:ext cx="15501599" cy="1294400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6" name="그룹 57"/>
            <p:cNvGrpSpPr/>
            <p:nvPr/>
          </p:nvGrpSpPr>
          <p:grpSpPr>
            <a:xfrm>
              <a:off x="396000" y="14258094"/>
              <a:ext cx="15501600" cy="1440000"/>
              <a:chOff x="396000" y="14258094"/>
              <a:chExt cx="15501600" cy="1440000"/>
            </a:xfrm>
          </p:grpSpPr>
          <p:sp>
            <p:nvSpPr>
              <p:cNvPr id="28" name="Text Box 12"/>
              <p:cNvSpPr txBox="1">
                <a:spLocks noChangeArrowheads="1"/>
              </p:cNvSpPr>
              <p:nvPr/>
            </p:nvSpPr>
            <p:spPr bwMode="auto">
              <a:xfrm>
                <a:off x="396000" y="14258094"/>
                <a:ext cx="15501600" cy="1440000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endParaRPr lang="en-US" altLang="ko-KR" sz="3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95464" y="14397036"/>
                <a:ext cx="15402136" cy="1126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Ⅱ. 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연구 방법 </a:t>
                </a:r>
              </a:p>
            </p:txBody>
          </p:sp>
        </p:grpSp>
      </p:grpSp>
      <p:grpSp>
        <p:nvGrpSpPr>
          <p:cNvPr id="41" name="그룹 55"/>
          <p:cNvGrpSpPr/>
          <p:nvPr/>
        </p:nvGrpSpPr>
        <p:grpSpPr>
          <a:xfrm>
            <a:off x="1" y="4102375"/>
            <a:ext cx="15923480" cy="4122522"/>
            <a:chOff x="370041" y="5198403"/>
            <a:chExt cx="14485475" cy="3770920"/>
          </a:xfrm>
        </p:grpSpPr>
        <p:sp>
          <p:nvSpPr>
            <p:cNvPr id="42" name="Rectangle 13"/>
            <p:cNvSpPr>
              <a:spLocks noChangeArrowheads="1"/>
            </p:cNvSpPr>
            <p:nvPr/>
          </p:nvSpPr>
          <p:spPr bwMode="auto">
            <a:xfrm>
              <a:off x="370041" y="6246776"/>
              <a:ext cx="14485475" cy="272254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80705" tIns="40352" rIns="80705" bIns="40352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43" name="그룹 13"/>
            <p:cNvGrpSpPr/>
            <p:nvPr/>
          </p:nvGrpSpPr>
          <p:grpSpPr>
            <a:xfrm>
              <a:off x="370042" y="5198403"/>
              <a:ext cx="14484894" cy="1222948"/>
              <a:chOff x="396000" y="6355290"/>
              <a:chExt cx="15500978" cy="1440000"/>
            </a:xfrm>
          </p:grpSpPr>
          <p:sp>
            <p:nvSpPr>
              <p:cNvPr id="46" name="Text Box 12"/>
              <p:cNvSpPr txBox="1">
                <a:spLocks noChangeArrowheads="1"/>
              </p:cNvSpPr>
              <p:nvPr/>
            </p:nvSpPr>
            <p:spPr bwMode="auto">
              <a:xfrm>
                <a:off x="396000" y="6355290"/>
                <a:ext cx="15500978" cy="1440000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n-US" altLang="ko-KR" sz="35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맑은 고딕" panose="020B0503020000020004" pitchFamily="50" charset="-127"/>
                    <a:ea typeface="맑은 고딕" panose="020B0503020000020004" pitchFamily="50" charset="-127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96000" y="6539334"/>
                <a:ext cx="15497218" cy="1069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Ⅰ. 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연구배경 및 목적 </a:t>
                </a:r>
              </a:p>
            </p:txBody>
          </p:sp>
        </p:grpSp>
      </p:grpSp>
      <p:grpSp>
        <p:nvGrpSpPr>
          <p:cNvPr id="49" name="그룹 55"/>
          <p:cNvGrpSpPr/>
          <p:nvPr/>
        </p:nvGrpSpPr>
        <p:grpSpPr>
          <a:xfrm>
            <a:off x="16199644" y="20808231"/>
            <a:ext cx="16161327" cy="6624736"/>
            <a:chOff x="370041" y="6134507"/>
            <a:chExt cx="14485475" cy="6374393"/>
          </a:xfrm>
        </p:grpSpPr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370041" y="6246776"/>
              <a:ext cx="14485475" cy="6262124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80705" tIns="40352" rIns="80705" bIns="40352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51" name="그룹 13"/>
            <p:cNvGrpSpPr/>
            <p:nvPr/>
          </p:nvGrpSpPr>
          <p:grpSpPr>
            <a:xfrm>
              <a:off x="370042" y="6134507"/>
              <a:ext cx="14484894" cy="1222948"/>
              <a:chOff x="396000" y="7457534"/>
              <a:chExt cx="15500978" cy="1440000"/>
            </a:xfrm>
          </p:grpSpPr>
          <p:sp>
            <p:nvSpPr>
              <p:cNvPr id="53" name="Text Box 12"/>
              <p:cNvSpPr txBox="1">
                <a:spLocks noChangeArrowheads="1"/>
              </p:cNvSpPr>
              <p:nvPr/>
            </p:nvSpPr>
            <p:spPr bwMode="auto">
              <a:xfrm>
                <a:off x="396000" y="7457534"/>
                <a:ext cx="15500978" cy="1440000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n-US" altLang="ko-KR" sz="35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맑은 고딕" panose="020B0503020000020004" pitchFamily="50" charset="-127"/>
                    <a:ea typeface="맑은 고딕" panose="020B0503020000020004" pitchFamily="50" charset="-127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96000" y="7641578"/>
                <a:ext cx="15497218" cy="1069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  <a:cs typeface="함초롬바탕" panose="02030604000101010101" pitchFamily="18" charset="-127"/>
                  </a:rPr>
                  <a:t>Ⅳ</a:t>
                </a:r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 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결론 </a:t>
                </a:r>
              </a:p>
            </p:txBody>
          </p:sp>
        </p:grp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E02CD098-3FE0-4715-BE65-EE8E97DCE869}"/>
              </a:ext>
            </a:extLst>
          </p:cNvPr>
          <p:cNvGrpSpPr/>
          <p:nvPr/>
        </p:nvGrpSpPr>
        <p:grpSpPr>
          <a:xfrm>
            <a:off x="16195079" y="31205107"/>
            <a:ext cx="16208395" cy="10845484"/>
            <a:chOff x="16579995" y="32036814"/>
            <a:chExt cx="16246980" cy="10711799"/>
          </a:xfrm>
        </p:grpSpPr>
        <p:sp>
          <p:nvSpPr>
            <p:cNvPr id="71" name="Rectangle 13">
              <a:extLst>
                <a:ext uri="{FF2B5EF4-FFF2-40B4-BE49-F238E27FC236}">
                  <a16:creationId xmlns:a16="http://schemas.microsoft.com/office/drawing/2014/main" id="{240D7179-7FF8-4B20-8F5D-0ED78F391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9995" y="32216261"/>
              <a:ext cx="16246980" cy="10532352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80705" tIns="40352" rIns="80705" bIns="40352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72" name="그룹 13">
              <a:extLst>
                <a:ext uri="{FF2B5EF4-FFF2-40B4-BE49-F238E27FC236}">
                  <a16:creationId xmlns:a16="http://schemas.microsoft.com/office/drawing/2014/main" id="{001FD533-43C9-4226-9C0C-50CB69824D88}"/>
                </a:ext>
              </a:extLst>
            </p:cNvPr>
            <p:cNvGrpSpPr/>
            <p:nvPr/>
          </p:nvGrpSpPr>
          <p:grpSpPr>
            <a:xfrm>
              <a:off x="16579995" y="32036814"/>
              <a:ext cx="16246980" cy="1140896"/>
              <a:chOff x="226736" y="7457534"/>
              <a:chExt cx="15670243" cy="1440000"/>
            </a:xfrm>
          </p:grpSpPr>
          <p:sp>
            <p:nvSpPr>
              <p:cNvPr id="75" name="Text Box 12">
                <a:extLst>
                  <a:ext uri="{FF2B5EF4-FFF2-40B4-BE49-F238E27FC236}">
                    <a16:creationId xmlns:a16="http://schemas.microsoft.com/office/drawing/2014/main" id="{3E4ED4A2-B596-4EF7-ADC5-53921794A8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736" y="7457534"/>
                <a:ext cx="15670243" cy="1440000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n-US" altLang="ko-KR" sz="35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맑은 고딕" panose="020B0503020000020004" pitchFamily="50" charset="-127"/>
                    <a:ea typeface="맑은 고딕" panose="020B0503020000020004" pitchFamily="50" charset="-127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5B77D9A-52DC-43B9-8DEE-B66464FBD65C}"/>
                  </a:ext>
                </a:extLst>
              </p:cNvPr>
              <p:cNvSpPr txBox="1"/>
              <p:nvPr/>
            </p:nvSpPr>
            <p:spPr>
              <a:xfrm>
                <a:off x="832213" y="7644404"/>
                <a:ext cx="14850778" cy="1145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  <a:cs typeface="함초롬바탕" panose="02030604000101010101" pitchFamily="18" charset="-127"/>
                  </a:rPr>
                  <a:t>Ⅳ. 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  <a:cs typeface="함초롬바탕" panose="02030604000101010101" pitchFamily="18" charset="-127"/>
                  </a:rPr>
                  <a:t>참고문헌</a:t>
                </a:r>
                <a:endParaRPr lang="ko-KR" altLang="en-US" sz="5300" b="1" dirty="0">
                  <a:solidFill>
                    <a:schemeClr val="bg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</p:grpSp>
      <p:grpSp>
        <p:nvGrpSpPr>
          <p:cNvPr id="77" name="그룹 55">
            <a:extLst>
              <a:ext uri="{FF2B5EF4-FFF2-40B4-BE49-F238E27FC236}">
                <a16:creationId xmlns:a16="http://schemas.microsoft.com/office/drawing/2014/main" id="{910F29C2-365F-4992-94E5-5EF3DC5B7FC7}"/>
              </a:ext>
            </a:extLst>
          </p:cNvPr>
          <p:cNvGrpSpPr/>
          <p:nvPr/>
        </p:nvGrpSpPr>
        <p:grpSpPr>
          <a:xfrm>
            <a:off x="16195079" y="27627751"/>
            <a:ext cx="16161326" cy="3462766"/>
            <a:chOff x="370041" y="6134507"/>
            <a:chExt cx="14485475" cy="3318750"/>
          </a:xfrm>
        </p:grpSpPr>
        <p:sp>
          <p:nvSpPr>
            <p:cNvPr id="78" name="Rectangle 13">
              <a:extLst>
                <a:ext uri="{FF2B5EF4-FFF2-40B4-BE49-F238E27FC236}">
                  <a16:creationId xmlns:a16="http://schemas.microsoft.com/office/drawing/2014/main" id="{C8950194-D3C8-4C28-8FE1-28D206723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041" y="6246776"/>
              <a:ext cx="14485475" cy="3206481"/>
            </a:xfrm>
            <a:prstGeom prst="rect">
              <a:avLst/>
            </a:prstGeom>
            <a:solidFill>
              <a:srgbClr val="FFFFFF"/>
            </a:solidFill>
            <a:ln w="12700">
              <a:noFill/>
              <a:prstDash val="dash"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80705" tIns="40352" rIns="80705" bIns="40352" anchor="ctr"/>
            <a:lstStyle/>
            <a:p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79" name="그룹 13">
              <a:extLst>
                <a:ext uri="{FF2B5EF4-FFF2-40B4-BE49-F238E27FC236}">
                  <a16:creationId xmlns:a16="http://schemas.microsoft.com/office/drawing/2014/main" id="{BC9E9DB4-0E55-4F3F-9849-4196487943CC}"/>
                </a:ext>
              </a:extLst>
            </p:cNvPr>
            <p:cNvGrpSpPr/>
            <p:nvPr/>
          </p:nvGrpSpPr>
          <p:grpSpPr>
            <a:xfrm>
              <a:off x="370042" y="6134507"/>
              <a:ext cx="14484894" cy="1222948"/>
              <a:chOff x="396000" y="7457534"/>
              <a:chExt cx="15500978" cy="1440000"/>
            </a:xfrm>
          </p:grpSpPr>
          <p:sp>
            <p:nvSpPr>
              <p:cNvPr id="81" name="Text Box 12">
                <a:extLst>
                  <a:ext uri="{FF2B5EF4-FFF2-40B4-BE49-F238E27FC236}">
                    <a16:creationId xmlns:a16="http://schemas.microsoft.com/office/drawing/2014/main" id="{1107893C-141D-436C-AE8C-CD48F6F1AF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000" y="7457534"/>
                <a:ext cx="15500978" cy="1440000"/>
              </a:xfrm>
              <a:prstGeom prst="rect">
                <a:avLst/>
              </a:prstGeom>
              <a:solidFill>
                <a:srgbClr val="1C2F69"/>
              </a:solidFill>
              <a:ln>
                <a:noFill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spcBef>
                    <a:spcPct val="20000"/>
                  </a:spcBef>
                </a:pPr>
                <a:r>
                  <a:rPr lang="en-US" altLang="ko-KR" sz="35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맑은 고딕" panose="020B0503020000020004" pitchFamily="50" charset="-127"/>
                    <a:ea typeface="맑은 고딕" panose="020B0503020000020004" pitchFamily="50" charset="-127"/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09949B1F-FA60-41D7-B060-F4DE425C7F87}"/>
                  </a:ext>
                </a:extLst>
              </p:cNvPr>
              <p:cNvSpPr txBox="1"/>
              <p:nvPr/>
            </p:nvSpPr>
            <p:spPr>
              <a:xfrm>
                <a:off x="396000" y="7641578"/>
                <a:ext cx="15497218" cy="1069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  <a:cs typeface="함초롬바탕" panose="02030604000101010101" pitchFamily="18" charset="-127"/>
                  </a:rPr>
                  <a:t>V. Acknowledgement</a:t>
                </a:r>
                <a:r>
                  <a:rPr lang="ko-KR" altLang="en-US" sz="5300" b="1" dirty="0">
                    <a:solidFill>
                      <a:schemeClr val="bg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</a:p>
            </p:txBody>
          </p:sp>
        </p:grpSp>
      </p:grpSp>
      <p:sp>
        <p:nvSpPr>
          <p:cNvPr id="36" name="Rectangle 6">
            <a:extLst>
              <a:ext uri="{FF2B5EF4-FFF2-40B4-BE49-F238E27FC236}">
                <a16:creationId xmlns:a16="http://schemas.microsoft.com/office/drawing/2014/main" id="{C78A59BD-AFA8-4041-A1C1-977B70F33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32399287" cy="206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5877" tIns="172938" rIns="345877" bIns="172938" anchor="ctr"/>
          <a:lstStyle/>
          <a:p>
            <a:pPr algn="ctr">
              <a:lnSpc>
                <a:spcPct val="120000"/>
              </a:lnSpc>
            </a:pPr>
            <a:r>
              <a:rPr lang="ko-KR" altLang="en-US" sz="6600" dirty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국내거주 외국인과 한국인의 한국형 구강건강정보 이해능력</a:t>
            </a:r>
            <a:endParaRPr lang="en-US" altLang="ko-KR" sz="6600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618B44A0-1D90-4FE3-A4EE-F3B8C96BC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303" y="1890094"/>
            <a:ext cx="32407591" cy="166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705" tIns="40352" rIns="80705" bIns="40352">
            <a:spAutoFit/>
          </a:bodyPr>
          <a:lstStyle/>
          <a:p>
            <a:pPr algn="ctr">
              <a:lnSpc>
                <a:spcPct val="130000"/>
              </a:lnSpc>
              <a:tabLst>
                <a:tab pos="17250682" algn="l"/>
              </a:tabLst>
            </a:pPr>
            <a:r>
              <a:rPr lang="ko-KR" altLang="en-US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정주희</a:t>
            </a:r>
            <a:r>
              <a:rPr lang="en-US" altLang="ko-KR" sz="4200" baseline="300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*</a:t>
            </a:r>
            <a:r>
              <a:rPr lang="en-US" altLang="ko-KR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, </a:t>
            </a:r>
            <a:r>
              <a:rPr lang="ko-KR" altLang="en-US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김현경</a:t>
            </a:r>
            <a:r>
              <a:rPr lang="en-US" altLang="ko-KR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, </a:t>
            </a:r>
            <a:r>
              <a:rPr lang="ko-KR" altLang="en-US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노희진</a:t>
            </a:r>
            <a:r>
              <a:rPr lang="en-US" altLang="ko-KR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†</a:t>
            </a:r>
          </a:p>
          <a:p>
            <a:pPr algn="ctr">
              <a:lnSpc>
                <a:spcPct val="130000"/>
              </a:lnSpc>
              <a:tabLst>
                <a:tab pos="17250682" algn="l"/>
              </a:tabLst>
            </a:pPr>
            <a:r>
              <a:rPr lang="en-US" altLang="ko-KR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000</a:t>
            </a:r>
            <a:r>
              <a:rPr lang="ko-KR" altLang="en-US" sz="4200" dirty="0">
                <a:solidFill>
                  <a:srgbClr val="FFFF99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대학교 일반대학원 치위생학과</a:t>
            </a:r>
            <a:endParaRPr lang="en-US" altLang="ko-KR" sz="4200" dirty="0">
              <a:solidFill>
                <a:srgbClr val="FFFF99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5397</TotalTime>
  <Words>42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굴림</vt:lpstr>
      <vt:lpstr>기본 디자인</vt:lpstr>
      <vt:lpstr>PowerPoint 프레젠테이션</vt:lpstr>
    </vt:vector>
  </TitlesOfParts>
  <Company>웹포스터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웹포스터 템플릿</dc:creator>
  <cp:lastModifiedBy>김 현경</cp:lastModifiedBy>
  <cp:revision>272</cp:revision>
  <cp:lastPrinted>2016-07-25T01:56:57Z</cp:lastPrinted>
  <dcterms:created xsi:type="dcterms:W3CDTF">2005-08-22T11:19:29Z</dcterms:created>
  <dcterms:modified xsi:type="dcterms:W3CDTF">2021-04-13T14:06:30Z</dcterms:modified>
</cp:coreProperties>
</file>