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28800425" cy="50399950"/>
  <p:notesSz cx="6797675" cy="9926638"/>
  <p:embeddedFontLst>
    <p:embeddedFont>
      <p:font typeface="굴림" panose="020B0600000101010101" pitchFamily="50" charset="-127"/>
      <p:regular r:id="rId4"/>
    </p:embeddedFont>
    <p:embeddedFont>
      <p:font typeface="맑은 고딕" panose="020B0503020000020004" pitchFamily="50" charset="-127"/>
      <p:regular r:id="rId5"/>
      <p:bold r:id="rId6"/>
    </p:embeddedFont>
  </p:embeddedFontLst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7757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17366" algn="l" rtl="0" fontAlgn="base" latinLnBrk="1">
      <a:spcBef>
        <a:spcPct val="0"/>
      </a:spcBef>
      <a:spcAft>
        <a:spcPct val="0"/>
      </a:spcAft>
      <a:defRPr kumimoji="1" sz="7757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834731" algn="l" rtl="0" fontAlgn="base" latinLnBrk="1">
      <a:spcBef>
        <a:spcPct val="0"/>
      </a:spcBef>
      <a:spcAft>
        <a:spcPct val="0"/>
      </a:spcAft>
      <a:defRPr kumimoji="1" sz="7757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252097" algn="l" rtl="0" fontAlgn="base" latinLnBrk="1">
      <a:spcBef>
        <a:spcPct val="0"/>
      </a:spcBef>
      <a:spcAft>
        <a:spcPct val="0"/>
      </a:spcAft>
      <a:defRPr kumimoji="1" sz="7757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669463" algn="l" rtl="0" fontAlgn="base" latinLnBrk="1">
      <a:spcBef>
        <a:spcPct val="0"/>
      </a:spcBef>
      <a:spcAft>
        <a:spcPct val="0"/>
      </a:spcAft>
      <a:defRPr kumimoji="1" sz="7757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086829" algn="l" defTabSz="834731" rtl="0" eaLnBrk="1" latinLnBrk="1" hangingPunct="1">
      <a:defRPr kumimoji="1" sz="7757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504193" algn="l" defTabSz="834731" rtl="0" eaLnBrk="1" latinLnBrk="1" hangingPunct="1">
      <a:defRPr kumimoji="1" sz="7757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2921559" algn="l" defTabSz="834731" rtl="0" eaLnBrk="1" latinLnBrk="1" hangingPunct="1">
      <a:defRPr kumimoji="1" sz="7757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338925" algn="l" defTabSz="834731" rtl="0" eaLnBrk="1" latinLnBrk="1" hangingPunct="1">
      <a:defRPr kumimoji="1" sz="7757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5" userDrawn="1">
          <p15:clr>
            <a:srgbClr val="A4A3A4"/>
          </p15:clr>
        </p15:guide>
        <p15:guide id="2" pos="911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1C2F69"/>
    <a:srgbClr val="D0E8F4"/>
    <a:srgbClr val="E1DFE3"/>
    <a:srgbClr val="F89108"/>
    <a:srgbClr val="CCECFF"/>
    <a:srgbClr val="4A7EBB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93" autoAdjust="0"/>
    <p:restoredTop sz="91797" autoAdjust="0"/>
  </p:normalViewPr>
  <p:slideViewPr>
    <p:cSldViewPr>
      <p:cViewPr varScale="1">
        <p:scale>
          <a:sx n="28" d="100"/>
          <a:sy n="28" d="100"/>
        </p:scale>
        <p:origin x="432" y="234"/>
      </p:cViewPr>
      <p:guideLst>
        <p:guide orient="horz" pos="15875"/>
        <p:guide pos="91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3F1B65-DC72-445C-AE24-FBF7C1DAC3C0}" type="datetimeFigureOut">
              <a:rPr lang="ko-KR" altLang="en-US" smtClean="0"/>
              <a:pPr/>
              <a:t>2025-09-15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35213" y="744538"/>
            <a:ext cx="21272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E9B1B-225A-4232-B090-84A9DF94221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23201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4731" rtl="0" eaLnBrk="1" latinLnBrk="1" hangingPunct="1">
      <a:defRPr sz="1138" kern="1200">
        <a:solidFill>
          <a:schemeClr val="tx1"/>
        </a:solidFill>
        <a:latin typeface="+mn-lt"/>
        <a:ea typeface="+mn-ea"/>
        <a:cs typeface="+mn-cs"/>
      </a:defRPr>
    </a:lvl1pPr>
    <a:lvl2pPr marL="417366" algn="l" defTabSz="834731" rtl="0" eaLnBrk="1" latinLnBrk="1" hangingPunct="1">
      <a:defRPr sz="1138" kern="1200">
        <a:solidFill>
          <a:schemeClr val="tx1"/>
        </a:solidFill>
        <a:latin typeface="+mn-lt"/>
        <a:ea typeface="+mn-ea"/>
        <a:cs typeface="+mn-cs"/>
      </a:defRPr>
    </a:lvl2pPr>
    <a:lvl3pPr marL="834731" algn="l" defTabSz="834731" rtl="0" eaLnBrk="1" latinLnBrk="1" hangingPunct="1">
      <a:defRPr sz="1138" kern="1200">
        <a:solidFill>
          <a:schemeClr val="tx1"/>
        </a:solidFill>
        <a:latin typeface="+mn-lt"/>
        <a:ea typeface="+mn-ea"/>
        <a:cs typeface="+mn-cs"/>
      </a:defRPr>
    </a:lvl3pPr>
    <a:lvl4pPr marL="1252097" algn="l" defTabSz="834731" rtl="0" eaLnBrk="1" latinLnBrk="1" hangingPunct="1">
      <a:defRPr sz="1138" kern="1200">
        <a:solidFill>
          <a:schemeClr val="tx1"/>
        </a:solidFill>
        <a:latin typeface="+mn-lt"/>
        <a:ea typeface="+mn-ea"/>
        <a:cs typeface="+mn-cs"/>
      </a:defRPr>
    </a:lvl4pPr>
    <a:lvl5pPr marL="1669463" algn="l" defTabSz="834731" rtl="0" eaLnBrk="1" latinLnBrk="1" hangingPunct="1">
      <a:defRPr sz="1138" kern="1200">
        <a:solidFill>
          <a:schemeClr val="tx1"/>
        </a:solidFill>
        <a:latin typeface="+mn-lt"/>
        <a:ea typeface="+mn-ea"/>
        <a:cs typeface="+mn-cs"/>
      </a:defRPr>
    </a:lvl5pPr>
    <a:lvl6pPr marL="2086829" algn="l" defTabSz="834731" rtl="0" eaLnBrk="1" latinLnBrk="1" hangingPunct="1">
      <a:defRPr sz="1138" kern="1200">
        <a:solidFill>
          <a:schemeClr val="tx1"/>
        </a:solidFill>
        <a:latin typeface="+mn-lt"/>
        <a:ea typeface="+mn-ea"/>
        <a:cs typeface="+mn-cs"/>
      </a:defRPr>
    </a:lvl6pPr>
    <a:lvl7pPr marL="2504193" algn="l" defTabSz="834731" rtl="0" eaLnBrk="1" latinLnBrk="1" hangingPunct="1">
      <a:defRPr sz="1138" kern="1200">
        <a:solidFill>
          <a:schemeClr val="tx1"/>
        </a:solidFill>
        <a:latin typeface="+mn-lt"/>
        <a:ea typeface="+mn-ea"/>
        <a:cs typeface="+mn-cs"/>
      </a:defRPr>
    </a:lvl7pPr>
    <a:lvl8pPr marL="2921559" algn="l" defTabSz="834731" rtl="0" eaLnBrk="1" latinLnBrk="1" hangingPunct="1">
      <a:defRPr sz="1138" kern="1200">
        <a:solidFill>
          <a:schemeClr val="tx1"/>
        </a:solidFill>
        <a:latin typeface="+mn-lt"/>
        <a:ea typeface="+mn-ea"/>
        <a:cs typeface="+mn-cs"/>
      </a:defRPr>
    </a:lvl8pPr>
    <a:lvl9pPr marL="3338925" algn="l" defTabSz="834731" rtl="0" eaLnBrk="1" latinLnBrk="1" hangingPunct="1">
      <a:defRPr sz="11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160174" y="15657395"/>
            <a:ext cx="24480079" cy="1080184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320347" y="28559232"/>
            <a:ext cx="20159733" cy="12881469"/>
          </a:xfrm>
        </p:spPr>
        <p:txBody>
          <a:bodyPr/>
          <a:lstStyle>
            <a:lvl1pPr marL="0" indent="0" algn="ctr">
              <a:buNone/>
              <a:defRPr/>
            </a:lvl1pPr>
            <a:lvl2pPr marL="470752" indent="0" algn="ctr">
              <a:buNone/>
              <a:defRPr/>
            </a:lvl2pPr>
            <a:lvl3pPr marL="941503" indent="0" algn="ctr">
              <a:buNone/>
              <a:defRPr/>
            </a:lvl3pPr>
            <a:lvl4pPr marL="1412256" indent="0" algn="ctr">
              <a:buNone/>
              <a:defRPr/>
            </a:lvl4pPr>
            <a:lvl5pPr marL="1883008" indent="0" algn="ctr">
              <a:buNone/>
              <a:defRPr/>
            </a:lvl5pPr>
            <a:lvl6pPr marL="2353760" indent="0" algn="ctr">
              <a:buNone/>
              <a:defRPr/>
            </a:lvl6pPr>
            <a:lvl7pPr marL="2824511" indent="0" algn="ctr">
              <a:buNone/>
              <a:defRPr/>
            </a:lvl7pPr>
            <a:lvl8pPr marL="3295264" indent="0" algn="ctr">
              <a:buNone/>
              <a:defRPr/>
            </a:lvl8pPr>
            <a:lvl9pPr marL="3766016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26C782-FB18-4E38-B4DD-F5DE90666878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12370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37CC0-179E-43D4-85B5-45D4FEE3B3BE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663167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20880732" y="2018519"/>
            <a:ext cx="6479108" cy="4300366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440588" y="2018519"/>
            <a:ext cx="19304695" cy="43003661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1610A0-DC18-4E67-913B-091D1804D201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14563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24C93-84BB-4E88-BBAE-EDBFD40CF4D8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925357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74462" y="32387009"/>
            <a:ext cx="24481490" cy="10009248"/>
          </a:xfrm>
        </p:spPr>
        <p:txBody>
          <a:bodyPr anchor="t"/>
          <a:lstStyle>
            <a:lvl1pPr algn="l">
              <a:defRPr sz="4083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74462" y="21361092"/>
            <a:ext cx="24481490" cy="11025915"/>
          </a:xfrm>
        </p:spPr>
        <p:txBody>
          <a:bodyPr anchor="b"/>
          <a:lstStyle>
            <a:lvl1pPr marL="0" indent="0">
              <a:buNone/>
              <a:defRPr sz="2100"/>
            </a:lvl1pPr>
            <a:lvl2pPr marL="470752" indent="0">
              <a:buNone/>
              <a:defRPr sz="1867"/>
            </a:lvl2pPr>
            <a:lvl3pPr marL="941503" indent="0">
              <a:buNone/>
              <a:defRPr sz="1633"/>
            </a:lvl3pPr>
            <a:lvl4pPr marL="1412256" indent="0">
              <a:buNone/>
              <a:defRPr sz="1400"/>
            </a:lvl4pPr>
            <a:lvl5pPr marL="1883008" indent="0">
              <a:buNone/>
              <a:defRPr sz="1400"/>
            </a:lvl5pPr>
            <a:lvl6pPr marL="2353760" indent="0">
              <a:buNone/>
              <a:defRPr sz="1400"/>
            </a:lvl6pPr>
            <a:lvl7pPr marL="2824511" indent="0">
              <a:buNone/>
              <a:defRPr sz="1400"/>
            </a:lvl7pPr>
            <a:lvl8pPr marL="3295264" indent="0">
              <a:buNone/>
              <a:defRPr sz="1400"/>
            </a:lvl8pPr>
            <a:lvl9pPr marL="3766016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89390-5A0B-4F75-93B3-5A6C23FE50FF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47406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40587" y="11759251"/>
            <a:ext cx="12891901" cy="33262931"/>
          </a:xfrm>
        </p:spPr>
        <p:txBody>
          <a:bodyPr/>
          <a:lstStyle>
            <a:lvl1pPr>
              <a:defRPr sz="2917"/>
            </a:lvl1pPr>
            <a:lvl2pPr>
              <a:defRPr sz="2450"/>
            </a:lvl2pPr>
            <a:lvl3pPr>
              <a:defRPr sz="210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4467939" y="11759251"/>
            <a:ext cx="12891902" cy="33262931"/>
          </a:xfrm>
        </p:spPr>
        <p:txBody>
          <a:bodyPr/>
          <a:lstStyle>
            <a:lvl1pPr>
              <a:defRPr sz="2917"/>
            </a:lvl1pPr>
            <a:lvl2pPr>
              <a:defRPr sz="2450"/>
            </a:lvl2pPr>
            <a:lvl3pPr>
              <a:defRPr sz="210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380501-9085-4B84-A315-2B5D7E770159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76812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440589" y="11281473"/>
            <a:ext cx="12723997" cy="4701848"/>
          </a:xfrm>
        </p:spPr>
        <p:txBody>
          <a:bodyPr anchor="b"/>
          <a:lstStyle>
            <a:lvl1pPr marL="0" indent="0">
              <a:buNone/>
              <a:defRPr sz="2450" b="1"/>
            </a:lvl1pPr>
            <a:lvl2pPr marL="470752" indent="0">
              <a:buNone/>
              <a:defRPr sz="2100" b="1"/>
            </a:lvl2pPr>
            <a:lvl3pPr marL="941503" indent="0">
              <a:buNone/>
              <a:defRPr sz="1867" b="1"/>
            </a:lvl3pPr>
            <a:lvl4pPr marL="1412256" indent="0">
              <a:buNone/>
              <a:defRPr sz="1633" b="1"/>
            </a:lvl4pPr>
            <a:lvl5pPr marL="1883008" indent="0">
              <a:buNone/>
              <a:defRPr sz="1633" b="1"/>
            </a:lvl5pPr>
            <a:lvl6pPr marL="2353760" indent="0">
              <a:buNone/>
              <a:defRPr sz="1633" b="1"/>
            </a:lvl6pPr>
            <a:lvl7pPr marL="2824511" indent="0">
              <a:buNone/>
              <a:defRPr sz="1633" b="1"/>
            </a:lvl7pPr>
            <a:lvl8pPr marL="3295264" indent="0">
              <a:buNone/>
              <a:defRPr sz="1633" b="1"/>
            </a:lvl8pPr>
            <a:lvl9pPr marL="3766016" indent="0">
              <a:buNone/>
              <a:defRPr sz="1633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440589" y="15983321"/>
            <a:ext cx="12723997" cy="29038859"/>
          </a:xfrm>
        </p:spPr>
        <p:txBody>
          <a:bodyPr/>
          <a:lstStyle>
            <a:lvl1pPr>
              <a:defRPr sz="2450"/>
            </a:lvl1pPr>
            <a:lvl2pPr>
              <a:defRPr sz="2100"/>
            </a:lvl2pPr>
            <a:lvl3pPr>
              <a:defRPr sz="1867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4630203" y="11281473"/>
            <a:ext cx="12729642" cy="4701848"/>
          </a:xfrm>
        </p:spPr>
        <p:txBody>
          <a:bodyPr anchor="b"/>
          <a:lstStyle>
            <a:lvl1pPr marL="0" indent="0">
              <a:buNone/>
              <a:defRPr sz="2450" b="1"/>
            </a:lvl1pPr>
            <a:lvl2pPr marL="470752" indent="0">
              <a:buNone/>
              <a:defRPr sz="2100" b="1"/>
            </a:lvl2pPr>
            <a:lvl3pPr marL="941503" indent="0">
              <a:buNone/>
              <a:defRPr sz="1867" b="1"/>
            </a:lvl3pPr>
            <a:lvl4pPr marL="1412256" indent="0">
              <a:buNone/>
              <a:defRPr sz="1633" b="1"/>
            </a:lvl4pPr>
            <a:lvl5pPr marL="1883008" indent="0">
              <a:buNone/>
              <a:defRPr sz="1633" b="1"/>
            </a:lvl5pPr>
            <a:lvl6pPr marL="2353760" indent="0">
              <a:buNone/>
              <a:defRPr sz="1633" b="1"/>
            </a:lvl6pPr>
            <a:lvl7pPr marL="2824511" indent="0">
              <a:buNone/>
              <a:defRPr sz="1633" b="1"/>
            </a:lvl7pPr>
            <a:lvl8pPr marL="3295264" indent="0">
              <a:buNone/>
              <a:defRPr sz="1633" b="1"/>
            </a:lvl8pPr>
            <a:lvl9pPr marL="3766016" indent="0">
              <a:buNone/>
              <a:defRPr sz="1633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4630203" y="15983321"/>
            <a:ext cx="12729642" cy="29038859"/>
          </a:xfrm>
        </p:spPr>
        <p:txBody>
          <a:bodyPr/>
          <a:lstStyle>
            <a:lvl1pPr>
              <a:defRPr sz="2450"/>
            </a:lvl1pPr>
            <a:lvl2pPr>
              <a:defRPr sz="2100"/>
            </a:lvl2pPr>
            <a:lvl3pPr>
              <a:defRPr sz="1867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AE5BE-A935-4976-AE28-968E2E1E0CD0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82703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6B071-8EC4-4E71-BCF9-9BAA6389D16B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45092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33B8E-FFDD-4501-8F2B-2F8373866603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23348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40587" y="2007408"/>
            <a:ext cx="9474566" cy="853888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260841" y="2007405"/>
            <a:ext cx="16099003" cy="43014772"/>
          </a:xfrm>
        </p:spPr>
        <p:txBody>
          <a:bodyPr/>
          <a:lstStyle>
            <a:lvl1pPr>
              <a:defRPr sz="3266"/>
            </a:lvl1pPr>
            <a:lvl2pPr>
              <a:defRPr sz="2917"/>
            </a:lvl2pPr>
            <a:lvl3pPr>
              <a:defRPr sz="245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440587" y="10546290"/>
            <a:ext cx="9474566" cy="34475890"/>
          </a:xfrm>
        </p:spPr>
        <p:txBody>
          <a:bodyPr/>
          <a:lstStyle>
            <a:lvl1pPr marL="0" indent="0">
              <a:buNone/>
              <a:defRPr sz="1400"/>
            </a:lvl1pPr>
            <a:lvl2pPr marL="470752" indent="0">
              <a:buNone/>
              <a:defRPr sz="1283"/>
            </a:lvl2pPr>
            <a:lvl3pPr marL="941503" indent="0">
              <a:buNone/>
              <a:defRPr sz="1050"/>
            </a:lvl3pPr>
            <a:lvl4pPr marL="1412256" indent="0">
              <a:buNone/>
              <a:defRPr sz="933"/>
            </a:lvl4pPr>
            <a:lvl5pPr marL="1883008" indent="0">
              <a:buNone/>
              <a:defRPr sz="933"/>
            </a:lvl5pPr>
            <a:lvl6pPr marL="2353760" indent="0">
              <a:buNone/>
              <a:defRPr sz="933"/>
            </a:lvl6pPr>
            <a:lvl7pPr marL="2824511" indent="0">
              <a:buNone/>
              <a:defRPr sz="933"/>
            </a:lvl7pPr>
            <a:lvl8pPr marL="3295264" indent="0">
              <a:buNone/>
              <a:defRPr sz="933"/>
            </a:lvl8pPr>
            <a:lvl9pPr marL="3766016" indent="0">
              <a:buNone/>
              <a:defRPr sz="933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E95576-9E90-416B-AEC6-5D31E5588E42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770533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645233" y="35279598"/>
            <a:ext cx="17279973" cy="416481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645233" y="4503701"/>
            <a:ext cx="17279973" cy="30238858"/>
          </a:xfrm>
        </p:spPr>
        <p:txBody>
          <a:bodyPr/>
          <a:lstStyle>
            <a:lvl1pPr marL="0" indent="0">
              <a:buNone/>
              <a:defRPr sz="3266"/>
            </a:lvl1pPr>
            <a:lvl2pPr marL="470752" indent="0">
              <a:buNone/>
              <a:defRPr sz="2917"/>
            </a:lvl2pPr>
            <a:lvl3pPr marL="941503" indent="0">
              <a:buNone/>
              <a:defRPr sz="2450"/>
            </a:lvl3pPr>
            <a:lvl4pPr marL="1412256" indent="0">
              <a:buNone/>
              <a:defRPr sz="2100"/>
            </a:lvl4pPr>
            <a:lvl5pPr marL="1883008" indent="0">
              <a:buNone/>
              <a:defRPr sz="2100"/>
            </a:lvl5pPr>
            <a:lvl6pPr marL="2353760" indent="0">
              <a:buNone/>
              <a:defRPr sz="2100"/>
            </a:lvl6pPr>
            <a:lvl7pPr marL="2824511" indent="0">
              <a:buNone/>
              <a:defRPr sz="2100"/>
            </a:lvl7pPr>
            <a:lvl8pPr marL="3295264" indent="0">
              <a:buNone/>
              <a:defRPr sz="2100"/>
            </a:lvl8pPr>
            <a:lvl9pPr marL="3766016" indent="0">
              <a:buNone/>
              <a:defRPr sz="21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645233" y="39444407"/>
            <a:ext cx="17279973" cy="5914809"/>
          </a:xfrm>
        </p:spPr>
        <p:txBody>
          <a:bodyPr/>
          <a:lstStyle>
            <a:lvl1pPr marL="0" indent="0">
              <a:buNone/>
              <a:defRPr sz="1400"/>
            </a:lvl1pPr>
            <a:lvl2pPr marL="470752" indent="0">
              <a:buNone/>
              <a:defRPr sz="1283"/>
            </a:lvl2pPr>
            <a:lvl3pPr marL="941503" indent="0">
              <a:buNone/>
              <a:defRPr sz="1050"/>
            </a:lvl3pPr>
            <a:lvl4pPr marL="1412256" indent="0">
              <a:buNone/>
              <a:defRPr sz="933"/>
            </a:lvl4pPr>
            <a:lvl5pPr marL="1883008" indent="0">
              <a:buNone/>
              <a:defRPr sz="933"/>
            </a:lvl5pPr>
            <a:lvl6pPr marL="2353760" indent="0">
              <a:buNone/>
              <a:defRPr sz="933"/>
            </a:lvl6pPr>
            <a:lvl7pPr marL="2824511" indent="0">
              <a:buNone/>
              <a:defRPr sz="933"/>
            </a:lvl7pPr>
            <a:lvl8pPr marL="3295264" indent="0">
              <a:buNone/>
              <a:defRPr sz="933"/>
            </a:lvl8pPr>
            <a:lvl9pPr marL="3766016" indent="0">
              <a:buNone/>
              <a:defRPr sz="933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E7FCF9-01CE-4A65-AF79-B81AB7FDEDAB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674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D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0587" y="2018517"/>
            <a:ext cx="25919254" cy="8399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1331" tIns="190665" rIns="381331" bIns="190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0587" y="11759251"/>
            <a:ext cx="25919254" cy="33262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1331" tIns="190665" rIns="381331" bIns="190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0589" y="45896253"/>
            <a:ext cx="6718970" cy="3499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1331" tIns="190665" rIns="381331" bIns="190665" numCol="1" anchor="t" anchorCtr="0" compatLnSpc="1">
            <a:prstTxWarp prst="textNoShape">
              <a:avLst/>
            </a:prstTxWarp>
          </a:bodyPr>
          <a:lstStyle>
            <a:lvl1pPr defTabSz="4449260">
              <a:defRPr sz="6766"/>
            </a:lvl1pPr>
          </a:lstStyle>
          <a:p>
            <a:endParaRPr lang="en-US" altLang="ko-K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840005" y="45896253"/>
            <a:ext cx="9120417" cy="3499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1331" tIns="190665" rIns="381331" bIns="190665" numCol="1" anchor="t" anchorCtr="0" compatLnSpc="1">
            <a:prstTxWarp prst="textNoShape">
              <a:avLst/>
            </a:prstTxWarp>
          </a:bodyPr>
          <a:lstStyle>
            <a:lvl1pPr algn="ctr" defTabSz="4449260">
              <a:defRPr sz="6766"/>
            </a:lvl1pPr>
          </a:lstStyle>
          <a:p>
            <a:endParaRPr lang="en-US" altLang="ko-K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0640873" y="45896253"/>
            <a:ext cx="6718970" cy="3499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1331" tIns="190665" rIns="381331" bIns="190665" numCol="1" anchor="t" anchorCtr="0" compatLnSpc="1">
            <a:prstTxWarp prst="textNoShape">
              <a:avLst/>
            </a:prstTxWarp>
          </a:bodyPr>
          <a:lstStyle>
            <a:lvl1pPr algn="r" defTabSz="4449260">
              <a:defRPr sz="6766"/>
            </a:lvl1pPr>
          </a:lstStyle>
          <a:p>
            <a:fld id="{6DDC9F2E-0126-4794-82D4-A519BF90FC70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49260" rtl="0" fontAlgn="base" latinLnBrk="1">
        <a:spcBef>
          <a:spcPct val="0"/>
        </a:spcBef>
        <a:spcAft>
          <a:spcPct val="0"/>
        </a:spcAft>
        <a:defRPr kumimoji="1" sz="21465">
          <a:solidFill>
            <a:schemeClr val="tx2"/>
          </a:solidFill>
          <a:latin typeface="+mj-lt"/>
          <a:ea typeface="+mj-ea"/>
          <a:cs typeface="+mj-cs"/>
        </a:defRPr>
      </a:lvl1pPr>
      <a:lvl2pPr algn="ctr" defTabSz="4449260" rtl="0" fontAlgn="base" latinLnBrk="1">
        <a:spcBef>
          <a:spcPct val="0"/>
        </a:spcBef>
        <a:spcAft>
          <a:spcPct val="0"/>
        </a:spcAft>
        <a:defRPr kumimoji="1" sz="21465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defTabSz="4449260" rtl="0" fontAlgn="base" latinLnBrk="1">
        <a:spcBef>
          <a:spcPct val="0"/>
        </a:spcBef>
        <a:spcAft>
          <a:spcPct val="0"/>
        </a:spcAft>
        <a:defRPr kumimoji="1" sz="21465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defTabSz="4449260" rtl="0" fontAlgn="base" latinLnBrk="1">
        <a:spcBef>
          <a:spcPct val="0"/>
        </a:spcBef>
        <a:spcAft>
          <a:spcPct val="0"/>
        </a:spcAft>
        <a:defRPr kumimoji="1" sz="21465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defTabSz="4449260" rtl="0" fontAlgn="base" latinLnBrk="1">
        <a:spcBef>
          <a:spcPct val="0"/>
        </a:spcBef>
        <a:spcAft>
          <a:spcPct val="0"/>
        </a:spcAft>
        <a:defRPr kumimoji="1" sz="21465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70752" algn="ctr" defTabSz="4449260" rtl="0" fontAlgn="base" latinLnBrk="1">
        <a:spcBef>
          <a:spcPct val="0"/>
        </a:spcBef>
        <a:spcAft>
          <a:spcPct val="0"/>
        </a:spcAft>
        <a:defRPr kumimoji="1" sz="21465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41503" algn="ctr" defTabSz="4449260" rtl="0" fontAlgn="base" latinLnBrk="1">
        <a:spcBef>
          <a:spcPct val="0"/>
        </a:spcBef>
        <a:spcAft>
          <a:spcPct val="0"/>
        </a:spcAft>
        <a:defRPr kumimoji="1" sz="21465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412256" algn="ctr" defTabSz="4449260" rtl="0" fontAlgn="base" latinLnBrk="1">
        <a:spcBef>
          <a:spcPct val="0"/>
        </a:spcBef>
        <a:spcAft>
          <a:spcPct val="0"/>
        </a:spcAft>
        <a:defRPr kumimoji="1" sz="21465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83008" algn="ctr" defTabSz="4449260" rtl="0" fontAlgn="base" latinLnBrk="1">
        <a:spcBef>
          <a:spcPct val="0"/>
        </a:spcBef>
        <a:spcAft>
          <a:spcPct val="0"/>
        </a:spcAft>
        <a:defRPr kumimoji="1" sz="21465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1668882" indent="-1668882" algn="l" defTabSz="4449260" rtl="0" fontAlgn="base" latinLnBrk="1">
        <a:spcBef>
          <a:spcPct val="20000"/>
        </a:spcBef>
        <a:spcAft>
          <a:spcPct val="0"/>
        </a:spcAft>
        <a:buChar char="•"/>
        <a:defRPr kumimoji="1" sz="15516">
          <a:solidFill>
            <a:schemeClr val="tx1"/>
          </a:solidFill>
          <a:latin typeface="+mn-lt"/>
          <a:ea typeface="+mn-ea"/>
          <a:cs typeface="+mn-cs"/>
        </a:defRPr>
      </a:lvl1pPr>
      <a:lvl2pPr marL="3614002" indent="-1389372" algn="l" defTabSz="4449260" rtl="0" fontAlgn="base" latinLnBrk="1">
        <a:spcBef>
          <a:spcPct val="20000"/>
        </a:spcBef>
        <a:spcAft>
          <a:spcPct val="0"/>
        </a:spcAft>
        <a:buChar char="–"/>
        <a:defRPr kumimoji="1" sz="13649">
          <a:solidFill>
            <a:schemeClr val="tx1"/>
          </a:solidFill>
          <a:latin typeface="+mn-lt"/>
          <a:ea typeface="+mn-ea"/>
        </a:defRPr>
      </a:lvl2pPr>
      <a:lvl3pPr marL="5560758" indent="-1111498" algn="l" defTabSz="4449260" rtl="0" fontAlgn="base" latinLnBrk="1">
        <a:spcBef>
          <a:spcPct val="20000"/>
        </a:spcBef>
        <a:spcAft>
          <a:spcPct val="0"/>
        </a:spcAft>
        <a:buChar char="•"/>
        <a:defRPr kumimoji="1" sz="11666">
          <a:solidFill>
            <a:schemeClr val="tx1"/>
          </a:solidFill>
          <a:latin typeface="+mn-lt"/>
          <a:ea typeface="+mn-ea"/>
        </a:defRPr>
      </a:lvl3pPr>
      <a:lvl4pPr marL="7785388" indent="-1113132" algn="l" defTabSz="4449260" rtl="0" fontAlgn="base" latinLnBrk="1">
        <a:spcBef>
          <a:spcPct val="20000"/>
        </a:spcBef>
        <a:spcAft>
          <a:spcPct val="0"/>
        </a:spcAft>
        <a:buChar char="–"/>
        <a:defRPr kumimoji="1" sz="9799">
          <a:solidFill>
            <a:schemeClr val="tx1"/>
          </a:solidFill>
          <a:latin typeface="+mn-lt"/>
          <a:ea typeface="+mn-ea"/>
        </a:defRPr>
      </a:lvl4pPr>
      <a:lvl5pPr marL="10010017" indent="-1113132" algn="l" defTabSz="4449260" rtl="0" fontAlgn="base" latinLnBrk="1">
        <a:spcBef>
          <a:spcPct val="20000"/>
        </a:spcBef>
        <a:spcAft>
          <a:spcPct val="0"/>
        </a:spcAft>
        <a:buChar char="»"/>
        <a:defRPr kumimoji="1" sz="9799">
          <a:solidFill>
            <a:schemeClr val="tx1"/>
          </a:solidFill>
          <a:latin typeface="+mn-lt"/>
          <a:ea typeface="+mn-ea"/>
        </a:defRPr>
      </a:lvl5pPr>
      <a:lvl6pPr marL="10480769" indent="-1113132" algn="l" defTabSz="4449260" rtl="0" fontAlgn="base" latinLnBrk="1">
        <a:spcBef>
          <a:spcPct val="20000"/>
        </a:spcBef>
        <a:spcAft>
          <a:spcPct val="0"/>
        </a:spcAft>
        <a:buChar char="»"/>
        <a:defRPr kumimoji="1" sz="9799">
          <a:solidFill>
            <a:schemeClr val="tx1"/>
          </a:solidFill>
          <a:latin typeface="+mn-lt"/>
          <a:ea typeface="+mn-ea"/>
        </a:defRPr>
      </a:lvl6pPr>
      <a:lvl7pPr marL="10951520" indent="-1113132" algn="l" defTabSz="4449260" rtl="0" fontAlgn="base" latinLnBrk="1">
        <a:spcBef>
          <a:spcPct val="20000"/>
        </a:spcBef>
        <a:spcAft>
          <a:spcPct val="0"/>
        </a:spcAft>
        <a:buChar char="»"/>
        <a:defRPr kumimoji="1" sz="9799">
          <a:solidFill>
            <a:schemeClr val="tx1"/>
          </a:solidFill>
          <a:latin typeface="+mn-lt"/>
          <a:ea typeface="+mn-ea"/>
        </a:defRPr>
      </a:lvl7pPr>
      <a:lvl8pPr marL="11422273" indent="-1113132" algn="l" defTabSz="4449260" rtl="0" fontAlgn="base" latinLnBrk="1">
        <a:spcBef>
          <a:spcPct val="20000"/>
        </a:spcBef>
        <a:spcAft>
          <a:spcPct val="0"/>
        </a:spcAft>
        <a:buChar char="»"/>
        <a:defRPr kumimoji="1" sz="9799">
          <a:solidFill>
            <a:schemeClr val="tx1"/>
          </a:solidFill>
          <a:latin typeface="+mn-lt"/>
          <a:ea typeface="+mn-ea"/>
        </a:defRPr>
      </a:lvl8pPr>
      <a:lvl9pPr marL="11893025" indent="-1113132" algn="l" defTabSz="4449260" rtl="0" fontAlgn="base" latinLnBrk="1">
        <a:spcBef>
          <a:spcPct val="20000"/>
        </a:spcBef>
        <a:spcAft>
          <a:spcPct val="0"/>
        </a:spcAft>
        <a:buChar char="»"/>
        <a:defRPr kumimoji="1" sz="9799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41503" rtl="0" eaLnBrk="1" latinLnBrk="1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70752" algn="l" defTabSz="941503" rtl="0" eaLnBrk="1" latinLnBrk="1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41503" algn="l" defTabSz="941503" rtl="0" eaLnBrk="1" latinLnBrk="1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412256" algn="l" defTabSz="941503" rtl="0" eaLnBrk="1" latinLnBrk="1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83008" algn="l" defTabSz="941503" rtl="0" eaLnBrk="1" latinLnBrk="1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353760" algn="l" defTabSz="941503" rtl="0" eaLnBrk="1" latinLnBrk="1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824511" algn="l" defTabSz="941503" rtl="0" eaLnBrk="1" latinLnBrk="1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295264" algn="l" defTabSz="941503" rtl="0" eaLnBrk="1" latinLnBrk="1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766016" algn="l" defTabSz="941503" rtl="0" eaLnBrk="1" latinLnBrk="1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-4499075" y="0"/>
            <a:ext cx="37798574" cy="4731550"/>
          </a:xfrm>
          <a:prstGeom prst="rect">
            <a:avLst/>
          </a:prstGeom>
          <a:solidFill>
            <a:srgbClr val="1C2F6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9221" tIns="47077" rIns="94154" bIns="47077" anchor="ctr"/>
          <a:lstStyle/>
          <a:p>
            <a:pPr algn="ctr">
              <a:lnSpc>
                <a:spcPct val="120000"/>
              </a:lnSpc>
            </a:pPr>
            <a:endParaRPr lang="ko-KR" altLang="ko-KR" sz="3266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Rectangle 4"/>
          <p:cNvSpPr>
            <a:spLocks noChangeArrowheads="1"/>
          </p:cNvSpPr>
          <p:nvPr/>
        </p:nvSpPr>
        <p:spPr bwMode="auto">
          <a:xfrm>
            <a:off x="-4499075" y="49021301"/>
            <a:ext cx="37798574" cy="1533165"/>
          </a:xfrm>
          <a:prstGeom prst="rect">
            <a:avLst/>
          </a:prstGeom>
          <a:solidFill>
            <a:srgbClr val="1C2F6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9221" tIns="47077" rIns="94154" bIns="47077" anchor="ctr"/>
          <a:lstStyle/>
          <a:p>
            <a:pPr algn="ctr">
              <a:lnSpc>
                <a:spcPct val="120000"/>
              </a:lnSpc>
            </a:pPr>
            <a:endParaRPr lang="en-US" altLang="ko-KR" sz="3733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9" name="Rectangle 13"/>
          <p:cNvSpPr>
            <a:spLocks noChangeArrowheads="1"/>
          </p:cNvSpPr>
          <p:nvPr/>
        </p:nvSpPr>
        <p:spPr bwMode="auto">
          <a:xfrm>
            <a:off x="14400212" y="4856457"/>
            <a:ext cx="18854585" cy="19255860"/>
          </a:xfrm>
          <a:prstGeom prst="rect">
            <a:avLst/>
          </a:prstGeom>
          <a:solidFill>
            <a:srgbClr val="FFFFFF"/>
          </a:solidFill>
          <a:ln w="12700">
            <a:noFill/>
            <a:prstDash val="dash"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4154" tIns="47077" rIns="94154" bIns="47077" anchor="ctr"/>
          <a:lstStyle/>
          <a:p>
            <a:endParaRPr lang="ko-KR" altLang="en-US" sz="9049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998217" y="36868694"/>
            <a:ext cx="190212" cy="1487634"/>
          </a:xfrm>
          <a:prstGeom prst="rect">
            <a:avLst/>
          </a:prstGeom>
          <a:noFill/>
        </p:spPr>
        <p:txBody>
          <a:bodyPr wrap="none" lIns="94154" tIns="47077" rIns="94154" bIns="47077" rtlCol="0">
            <a:spAutoFit/>
          </a:bodyPr>
          <a:lstStyle/>
          <a:p>
            <a:endParaRPr lang="ko-KR" altLang="en-US" sz="9049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7" name="그룹 29"/>
          <p:cNvGrpSpPr/>
          <p:nvPr/>
        </p:nvGrpSpPr>
        <p:grpSpPr>
          <a:xfrm>
            <a:off x="-4483127" y="23808789"/>
            <a:ext cx="18631315" cy="25333469"/>
            <a:chOff x="395999" y="37546131"/>
            <a:chExt cx="15501600" cy="13247548"/>
          </a:xfrm>
        </p:grpSpPr>
        <p:sp>
          <p:nvSpPr>
            <p:cNvPr id="29" name="Rectangle 13"/>
            <p:cNvSpPr>
              <a:spLocks noChangeArrowheads="1"/>
            </p:cNvSpPr>
            <p:nvPr/>
          </p:nvSpPr>
          <p:spPr bwMode="auto">
            <a:xfrm>
              <a:off x="395999" y="37853642"/>
              <a:ext cx="15501600" cy="12940037"/>
            </a:xfrm>
            <a:prstGeom prst="rect">
              <a:avLst/>
            </a:prstGeom>
            <a:solidFill>
              <a:srgbClr val="FFFFFF"/>
            </a:solidFill>
            <a:ln w="12700">
              <a:noFill/>
              <a:prstDash val="dash"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ko-KR" altLang="en-US" sz="9049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grpSp>
          <p:nvGrpSpPr>
            <p:cNvPr id="9" name="그룹 11"/>
            <p:cNvGrpSpPr/>
            <p:nvPr/>
          </p:nvGrpSpPr>
          <p:grpSpPr>
            <a:xfrm>
              <a:off x="395999" y="37546131"/>
              <a:ext cx="15501600" cy="645586"/>
              <a:chOff x="18506280" y="22038297"/>
              <a:chExt cx="15497218" cy="645586"/>
            </a:xfrm>
          </p:grpSpPr>
          <p:sp>
            <p:nvSpPr>
              <p:cNvPr id="31" name="Text Box 12"/>
              <p:cNvSpPr txBox="1">
                <a:spLocks noChangeArrowheads="1"/>
              </p:cNvSpPr>
              <p:nvPr/>
            </p:nvSpPr>
            <p:spPr bwMode="auto">
              <a:xfrm>
                <a:off x="18506280" y="22038297"/>
                <a:ext cx="15497218" cy="645586"/>
              </a:xfrm>
              <a:prstGeom prst="rect">
                <a:avLst/>
              </a:prstGeom>
              <a:solidFill>
                <a:srgbClr val="1C2F69"/>
              </a:solidFill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algn="ctr">
                  <a:spcBef>
                    <a:spcPct val="20000"/>
                  </a:spcBef>
                </a:pPr>
                <a:endParaRPr lang="en-US" altLang="ko-KR" sz="4083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itchFamily="18" charset="0"/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18506280" y="22100221"/>
                <a:ext cx="15497218" cy="545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6183" b="1" dirty="0">
                    <a:solidFill>
                      <a:schemeClr val="bg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Ⅲ. </a:t>
                </a:r>
                <a:r>
                  <a:rPr lang="ko-KR" altLang="en-US" sz="6183" b="1" dirty="0">
                    <a:solidFill>
                      <a:schemeClr val="bg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연구 결과 </a:t>
                </a:r>
              </a:p>
            </p:txBody>
          </p:sp>
        </p:grpSp>
      </p:grpSp>
      <p:grpSp>
        <p:nvGrpSpPr>
          <p:cNvPr id="4" name="그룹 59"/>
          <p:cNvGrpSpPr/>
          <p:nvPr/>
        </p:nvGrpSpPr>
        <p:grpSpPr>
          <a:xfrm>
            <a:off x="-4428913" y="9742501"/>
            <a:ext cx="18577101" cy="13895731"/>
            <a:chOff x="396000" y="14258094"/>
            <a:chExt cx="15501600" cy="14384008"/>
          </a:xfrm>
        </p:grpSpPr>
        <p:sp>
          <p:nvSpPr>
            <p:cNvPr id="32" name="Rectangle 13"/>
            <p:cNvSpPr>
              <a:spLocks noChangeArrowheads="1"/>
            </p:cNvSpPr>
            <p:nvPr/>
          </p:nvSpPr>
          <p:spPr bwMode="auto">
            <a:xfrm>
              <a:off x="396000" y="15698095"/>
              <a:ext cx="15501599" cy="12944007"/>
            </a:xfrm>
            <a:prstGeom prst="rect">
              <a:avLst/>
            </a:prstGeom>
            <a:solidFill>
              <a:srgbClr val="FFFFFF"/>
            </a:solidFill>
            <a:ln w="12700">
              <a:noFill/>
              <a:prstDash val="dash"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ko-KR" altLang="en-US" sz="9049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grpSp>
          <p:nvGrpSpPr>
            <p:cNvPr id="6" name="그룹 57"/>
            <p:cNvGrpSpPr/>
            <p:nvPr/>
          </p:nvGrpSpPr>
          <p:grpSpPr>
            <a:xfrm>
              <a:off x="396000" y="14258094"/>
              <a:ext cx="15501600" cy="1440000"/>
              <a:chOff x="396000" y="14258094"/>
              <a:chExt cx="15501600" cy="1440000"/>
            </a:xfrm>
          </p:grpSpPr>
          <p:sp>
            <p:nvSpPr>
              <p:cNvPr id="28" name="Text Box 12"/>
              <p:cNvSpPr txBox="1">
                <a:spLocks noChangeArrowheads="1"/>
              </p:cNvSpPr>
              <p:nvPr/>
            </p:nvSpPr>
            <p:spPr bwMode="auto">
              <a:xfrm>
                <a:off x="396000" y="14258094"/>
                <a:ext cx="15501600" cy="1440000"/>
              </a:xfrm>
              <a:prstGeom prst="rect">
                <a:avLst/>
              </a:prstGeom>
              <a:solidFill>
                <a:srgbClr val="1C2F69"/>
              </a:solidFill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algn="ctr">
                  <a:spcBef>
                    <a:spcPct val="20000"/>
                  </a:spcBef>
                </a:pPr>
                <a:endParaRPr lang="en-US" altLang="ko-KR" sz="4083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itchFamily="18" charset="0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495464" y="14397035"/>
                <a:ext cx="15402136" cy="10804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6183" b="1" dirty="0">
                    <a:solidFill>
                      <a:schemeClr val="bg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Ⅱ. </a:t>
                </a:r>
                <a:r>
                  <a:rPr lang="ko-KR" altLang="en-US" sz="6183" b="1" dirty="0">
                    <a:solidFill>
                      <a:schemeClr val="bg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연구 방법 </a:t>
                </a:r>
              </a:p>
            </p:txBody>
          </p:sp>
        </p:grpSp>
      </p:grpSp>
      <p:grpSp>
        <p:nvGrpSpPr>
          <p:cNvPr id="41" name="그룹 55"/>
          <p:cNvGrpSpPr/>
          <p:nvPr/>
        </p:nvGrpSpPr>
        <p:grpSpPr>
          <a:xfrm>
            <a:off x="-4499074" y="4786029"/>
            <a:ext cx="18577101" cy="4809533"/>
            <a:chOff x="370041" y="5198403"/>
            <a:chExt cx="14485475" cy="3770920"/>
          </a:xfrm>
        </p:grpSpPr>
        <p:sp>
          <p:nvSpPr>
            <p:cNvPr id="42" name="Rectangle 13"/>
            <p:cNvSpPr>
              <a:spLocks noChangeArrowheads="1"/>
            </p:cNvSpPr>
            <p:nvPr/>
          </p:nvSpPr>
          <p:spPr bwMode="auto">
            <a:xfrm>
              <a:off x="370041" y="6246776"/>
              <a:ext cx="14485475" cy="2722547"/>
            </a:xfrm>
            <a:prstGeom prst="rect">
              <a:avLst/>
            </a:prstGeom>
            <a:solidFill>
              <a:srgbClr val="FFFFFF"/>
            </a:solidFill>
            <a:ln w="12700">
              <a:noFill/>
              <a:prstDash val="dash"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4154" tIns="47077" rIns="94154" bIns="47077" anchor="ctr"/>
            <a:lstStyle/>
            <a:p>
              <a:endParaRPr lang="ko-KR" altLang="en-US" sz="9049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grpSp>
          <p:nvGrpSpPr>
            <p:cNvPr id="43" name="그룹 13"/>
            <p:cNvGrpSpPr/>
            <p:nvPr/>
          </p:nvGrpSpPr>
          <p:grpSpPr>
            <a:xfrm>
              <a:off x="370042" y="5198403"/>
              <a:ext cx="14484894" cy="1222948"/>
              <a:chOff x="396000" y="6355290"/>
              <a:chExt cx="15500978" cy="1440000"/>
            </a:xfrm>
          </p:grpSpPr>
          <p:sp>
            <p:nvSpPr>
              <p:cNvPr id="46" name="Text Box 12"/>
              <p:cNvSpPr txBox="1">
                <a:spLocks noChangeArrowheads="1"/>
              </p:cNvSpPr>
              <p:nvPr/>
            </p:nvSpPr>
            <p:spPr bwMode="auto">
              <a:xfrm>
                <a:off x="396000" y="6355290"/>
                <a:ext cx="15500978" cy="1440000"/>
              </a:xfrm>
              <a:prstGeom prst="rect">
                <a:avLst/>
              </a:prstGeom>
              <a:solidFill>
                <a:srgbClr val="1C2F69"/>
              </a:solidFill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algn="ctr">
                  <a:spcBef>
                    <a:spcPct val="20000"/>
                  </a:spcBef>
                </a:pPr>
                <a:r>
                  <a:rPr lang="en-US" altLang="ko-KR" sz="4083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itchFamily="18" charset="0"/>
                  </a:rPr>
                  <a:t> 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396000" y="6539334"/>
                <a:ext cx="15497218" cy="963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6183" b="1" dirty="0">
                    <a:solidFill>
                      <a:schemeClr val="bg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Ⅰ. </a:t>
                </a:r>
                <a:r>
                  <a:rPr lang="ko-KR" altLang="en-US" sz="6183" b="1" dirty="0">
                    <a:solidFill>
                      <a:schemeClr val="bg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연구배경 및 목적 </a:t>
                </a:r>
              </a:p>
            </p:txBody>
          </p:sp>
        </p:grpSp>
      </p:grpSp>
      <p:grpSp>
        <p:nvGrpSpPr>
          <p:cNvPr id="49" name="그룹 55"/>
          <p:cNvGrpSpPr/>
          <p:nvPr/>
        </p:nvGrpSpPr>
        <p:grpSpPr>
          <a:xfrm>
            <a:off x="14400212" y="24275887"/>
            <a:ext cx="18854585" cy="7728737"/>
            <a:chOff x="370041" y="6134507"/>
            <a:chExt cx="14485475" cy="6374393"/>
          </a:xfrm>
        </p:grpSpPr>
        <p:sp>
          <p:nvSpPr>
            <p:cNvPr id="50" name="Rectangle 13"/>
            <p:cNvSpPr>
              <a:spLocks noChangeArrowheads="1"/>
            </p:cNvSpPr>
            <p:nvPr/>
          </p:nvSpPr>
          <p:spPr bwMode="auto">
            <a:xfrm>
              <a:off x="370041" y="6246776"/>
              <a:ext cx="14485475" cy="6262124"/>
            </a:xfrm>
            <a:prstGeom prst="rect">
              <a:avLst/>
            </a:prstGeom>
            <a:solidFill>
              <a:srgbClr val="FFFFFF"/>
            </a:solidFill>
            <a:ln w="12700">
              <a:noFill/>
              <a:prstDash val="dash"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4154" tIns="47077" rIns="94154" bIns="47077" anchor="ctr"/>
            <a:lstStyle/>
            <a:p>
              <a:endParaRPr lang="ko-KR" altLang="en-US" sz="9049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grpSp>
          <p:nvGrpSpPr>
            <p:cNvPr id="51" name="그룹 13"/>
            <p:cNvGrpSpPr/>
            <p:nvPr/>
          </p:nvGrpSpPr>
          <p:grpSpPr>
            <a:xfrm>
              <a:off x="370042" y="6134507"/>
              <a:ext cx="14484894" cy="1222948"/>
              <a:chOff x="396000" y="7457534"/>
              <a:chExt cx="15500978" cy="1440000"/>
            </a:xfrm>
          </p:grpSpPr>
          <p:sp>
            <p:nvSpPr>
              <p:cNvPr id="53" name="Text Box 12"/>
              <p:cNvSpPr txBox="1">
                <a:spLocks noChangeArrowheads="1"/>
              </p:cNvSpPr>
              <p:nvPr/>
            </p:nvSpPr>
            <p:spPr bwMode="auto">
              <a:xfrm>
                <a:off x="396000" y="7457534"/>
                <a:ext cx="15500978" cy="1440000"/>
              </a:xfrm>
              <a:prstGeom prst="rect">
                <a:avLst/>
              </a:prstGeom>
              <a:solidFill>
                <a:srgbClr val="1C2F69"/>
              </a:solidFill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algn="ctr">
                  <a:spcBef>
                    <a:spcPct val="20000"/>
                  </a:spcBef>
                </a:pPr>
                <a:r>
                  <a:rPr lang="en-US" altLang="ko-KR" sz="4083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itchFamily="18" charset="0"/>
                  </a:rPr>
                  <a:t> </a:t>
                </a: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396000" y="7641577"/>
                <a:ext cx="15497218" cy="10136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6183" b="1" dirty="0">
                    <a:solidFill>
                      <a:schemeClr val="bg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  <a:cs typeface="함초롬바탕" panose="02030604000101010101" pitchFamily="18" charset="-127"/>
                  </a:rPr>
                  <a:t>Ⅳ</a:t>
                </a:r>
                <a:r>
                  <a:rPr lang="en-US" altLang="ko-KR" sz="6183" b="1" dirty="0">
                    <a:solidFill>
                      <a:schemeClr val="bg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. </a:t>
                </a:r>
                <a:r>
                  <a:rPr lang="ko-KR" altLang="en-US" sz="6183" b="1" dirty="0">
                    <a:solidFill>
                      <a:schemeClr val="bg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결론 </a:t>
                </a:r>
              </a:p>
            </p:txBody>
          </p:sp>
        </p:grpSp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E02CD098-3FE0-4715-BE65-EE8E97DCE869}"/>
              </a:ext>
            </a:extLst>
          </p:cNvPr>
          <p:cNvGrpSpPr/>
          <p:nvPr/>
        </p:nvGrpSpPr>
        <p:grpSpPr>
          <a:xfrm>
            <a:off x="14394887" y="36405385"/>
            <a:ext cx="18909496" cy="12652866"/>
            <a:chOff x="16579995" y="32036814"/>
            <a:chExt cx="16246980" cy="10711799"/>
          </a:xfrm>
        </p:grpSpPr>
        <p:sp>
          <p:nvSpPr>
            <p:cNvPr id="71" name="Rectangle 13">
              <a:extLst>
                <a:ext uri="{FF2B5EF4-FFF2-40B4-BE49-F238E27FC236}">
                  <a16:creationId xmlns:a16="http://schemas.microsoft.com/office/drawing/2014/main" id="{240D7179-7FF8-4B20-8F5D-0ED78F391E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79995" y="32216261"/>
              <a:ext cx="16246980" cy="10532352"/>
            </a:xfrm>
            <a:prstGeom prst="rect">
              <a:avLst/>
            </a:prstGeom>
            <a:solidFill>
              <a:srgbClr val="FFFFFF"/>
            </a:solidFill>
            <a:ln w="12700">
              <a:noFill/>
              <a:prstDash val="dash"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4154" tIns="47077" rIns="94154" bIns="47077" anchor="ctr"/>
            <a:lstStyle/>
            <a:p>
              <a:endParaRPr lang="ko-KR" altLang="en-US" sz="9049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grpSp>
          <p:nvGrpSpPr>
            <p:cNvPr id="72" name="그룹 13">
              <a:extLst>
                <a:ext uri="{FF2B5EF4-FFF2-40B4-BE49-F238E27FC236}">
                  <a16:creationId xmlns:a16="http://schemas.microsoft.com/office/drawing/2014/main" id="{001FD533-43C9-4226-9C0C-50CB69824D88}"/>
                </a:ext>
              </a:extLst>
            </p:cNvPr>
            <p:cNvGrpSpPr/>
            <p:nvPr/>
          </p:nvGrpSpPr>
          <p:grpSpPr>
            <a:xfrm>
              <a:off x="16579995" y="32036814"/>
              <a:ext cx="16246980" cy="1140896"/>
              <a:chOff x="226736" y="7457534"/>
              <a:chExt cx="15670243" cy="1440000"/>
            </a:xfrm>
          </p:grpSpPr>
          <p:sp>
            <p:nvSpPr>
              <p:cNvPr id="75" name="Text Box 12">
                <a:extLst>
                  <a:ext uri="{FF2B5EF4-FFF2-40B4-BE49-F238E27FC236}">
                    <a16:creationId xmlns:a16="http://schemas.microsoft.com/office/drawing/2014/main" id="{3E4ED4A2-B596-4EF7-ADC5-53921794A8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736" y="7457534"/>
                <a:ext cx="15670243" cy="1440000"/>
              </a:xfrm>
              <a:prstGeom prst="rect">
                <a:avLst/>
              </a:prstGeom>
              <a:solidFill>
                <a:srgbClr val="1C2F69"/>
              </a:solidFill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algn="ctr">
                  <a:spcBef>
                    <a:spcPct val="20000"/>
                  </a:spcBef>
                </a:pPr>
                <a:r>
                  <a:rPr lang="en-US" altLang="ko-KR" sz="4083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itchFamily="18" charset="0"/>
                  </a:rPr>
                  <a:t> </a:t>
                </a:r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35B77D9A-52DC-43B9-8DEE-B66464FBD65C}"/>
                  </a:ext>
                </a:extLst>
              </p:cNvPr>
              <p:cNvSpPr txBox="1"/>
              <p:nvPr/>
            </p:nvSpPr>
            <p:spPr>
              <a:xfrm>
                <a:off x="832213" y="7644404"/>
                <a:ext cx="14850778" cy="11153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6183" b="1" dirty="0">
                    <a:solidFill>
                      <a:schemeClr val="bg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  <a:cs typeface="함초롬바탕" panose="02030604000101010101" pitchFamily="18" charset="-127"/>
                  </a:rPr>
                  <a:t>Ⅳ. </a:t>
                </a:r>
                <a:r>
                  <a:rPr lang="ko-KR" altLang="en-US" sz="6183" b="1" dirty="0">
                    <a:solidFill>
                      <a:schemeClr val="bg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  <a:cs typeface="함초롬바탕" panose="02030604000101010101" pitchFamily="18" charset="-127"/>
                  </a:rPr>
                  <a:t>참고문헌</a:t>
                </a:r>
                <a:endParaRPr lang="ko-KR" altLang="en-US" sz="6183" b="1" dirty="0">
                  <a:solidFill>
                    <a:schemeClr val="bg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</p:grpSp>
      </p:grpSp>
      <p:grpSp>
        <p:nvGrpSpPr>
          <p:cNvPr id="77" name="그룹 55">
            <a:extLst>
              <a:ext uri="{FF2B5EF4-FFF2-40B4-BE49-F238E27FC236}">
                <a16:creationId xmlns:a16="http://schemas.microsoft.com/office/drawing/2014/main" id="{910F29C2-365F-4992-94E5-5EF3DC5B7FC7}"/>
              </a:ext>
            </a:extLst>
          </p:cNvPr>
          <p:cNvGrpSpPr/>
          <p:nvPr/>
        </p:nvGrpSpPr>
        <p:grpSpPr>
          <a:xfrm>
            <a:off x="14394886" y="32231868"/>
            <a:ext cx="18854583" cy="4039830"/>
            <a:chOff x="370041" y="6134507"/>
            <a:chExt cx="14485475" cy="3318750"/>
          </a:xfrm>
        </p:grpSpPr>
        <p:sp>
          <p:nvSpPr>
            <p:cNvPr id="78" name="Rectangle 13">
              <a:extLst>
                <a:ext uri="{FF2B5EF4-FFF2-40B4-BE49-F238E27FC236}">
                  <a16:creationId xmlns:a16="http://schemas.microsoft.com/office/drawing/2014/main" id="{C8950194-D3C8-4C28-8FE1-28D206723B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041" y="6246776"/>
              <a:ext cx="14485475" cy="3206481"/>
            </a:xfrm>
            <a:prstGeom prst="rect">
              <a:avLst/>
            </a:prstGeom>
            <a:solidFill>
              <a:srgbClr val="FFFFFF"/>
            </a:solidFill>
            <a:ln w="12700">
              <a:noFill/>
              <a:prstDash val="dash"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4154" tIns="47077" rIns="94154" bIns="47077" anchor="ctr"/>
            <a:lstStyle/>
            <a:p>
              <a:endParaRPr lang="ko-KR" altLang="en-US" sz="9049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grpSp>
          <p:nvGrpSpPr>
            <p:cNvPr id="79" name="그룹 13">
              <a:extLst>
                <a:ext uri="{FF2B5EF4-FFF2-40B4-BE49-F238E27FC236}">
                  <a16:creationId xmlns:a16="http://schemas.microsoft.com/office/drawing/2014/main" id="{BC9E9DB4-0E55-4F3F-9849-4196487943CC}"/>
                </a:ext>
              </a:extLst>
            </p:cNvPr>
            <p:cNvGrpSpPr/>
            <p:nvPr/>
          </p:nvGrpSpPr>
          <p:grpSpPr>
            <a:xfrm>
              <a:off x="370042" y="6134507"/>
              <a:ext cx="14484894" cy="1222948"/>
              <a:chOff x="396000" y="7457534"/>
              <a:chExt cx="15500978" cy="1440000"/>
            </a:xfrm>
          </p:grpSpPr>
          <p:sp>
            <p:nvSpPr>
              <p:cNvPr id="81" name="Text Box 12">
                <a:extLst>
                  <a:ext uri="{FF2B5EF4-FFF2-40B4-BE49-F238E27FC236}">
                    <a16:creationId xmlns:a16="http://schemas.microsoft.com/office/drawing/2014/main" id="{1107893C-141D-436C-AE8C-CD48F6F1AF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6000" y="7457534"/>
                <a:ext cx="15500978" cy="1440000"/>
              </a:xfrm>
              <a:prstGeom prst="rect">
                <a:avLst/>
              </a:prstGeom>
              <a:solidFill>
                <a:srgbClr val="1C2F69"/>
              </a:solidFill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algn="ctr">
                  <a:spcBef>
                    <a:spcPct val="20000"/>
                  </a:spcBef>
                </a:pPr>
                <a:r>
                  <a:rPr lang="en-US" altLang="ko-KR" sz="4083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itchFamily="18" charset="0"/>
                  </a:rPr>
                  <a:t> </a:t>
                </a: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09949B1F-FA60-41D7-B060-F4DE425C7F87}"/>
                  </a:ext>
                </a:extLst>
              </p:cNvPr>
              <p:cNvSpPr txBox="1"/>
              <p:nvPr/>
            </p:nvSpPr>
            <p:spPr>
              <a:xfrm>
                <a:off x="396000" y="7641578"/>
                <a:ext cx="15497218" cy="10096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6183" b="1" dirty="0">
                    <a:solidFill>
                      <a:schemeClr val="bg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  <a:cs typeface="함초롬바탕" panose="02030604000101010101" pitchFamily="18" charset="-127"/>
                  </a:rPr>
                  <a:t>V. Acknowledgement</a:t>
                </a:r>
                <a:r>
                  <a:rPr lang="ko-KR" altLang="en-US" sz="6183" b="1" dirty="0">
                    <a:solidFill>
                      <a:schemeClr val="bg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 </a:t>
                </a:r>
              </a:p>
            </p:txBody>
          </p:sp>
        </p:grpSp>
      </p:grpSp>
      <p:sp>
        <p:nvSpPr>
          <p:cNvPr id="36" name="Rectangle 6">
            <a:extLst>
              <a:ext uri="{FF2B5EF4-FFF2-40B4-BE49-F238E27FC236}">
                <a16:creationId xmlns:a16="http://schemas.microsoft.com/office/drawing/2014/main" id="{C78A59BD-AFA8-4041-A1C1-977B70F33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499075" y="1"/>
            <a:ext cx="37798573" cy="2411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03517" tIns="201758" rIns="403517" bIns="201758" anchor="ctr"/>
          <a:lstStyle/>
          <a:p>
            <a:pPr algn="ctr">
              <a:lnSpc>
                <a:spcPct val="120000"/>
              </a:lnSpc>
            </a:pPr>
            <a:r>
              <a:rPr lang="ko-KR" altLang="en-US" sz="7700" dirty="0">
                <a:solidFill>
                  <a:srgbClr val="FFFF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국내거주 외국인과 한국인의 한국형 구강건강정보 이해능력</a:t>
            </a:r>
            <a:endParaRPr lang="en-US" altLang="ko-KR" sz="7700" dirty="0">
              <a:solidFill>
                <a:srgbClr val="FFFF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7" name="Rectangle 7">
            <a:extLst>
              <a:ext uri="{FF2B5EF4-FFF2-40B4-BE49-F238E27FC236}">
                <a16:creationId xmlns:a16="http://schemas.microsoft.com/office/drawing/2014/main" id="{618B44A0-1D90-4FE3-A4EE-F3B8C96BC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526595" y="1798983"/>
            <a:ext cx="37808261" cy="292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4154" tIns="47077" rIns="94154" bIns="47077">
            <a:spAutoFit/>
          </a:bodyPr>
          <a:lstStyle/>
          <a:p>
            <a:pPr algn="ctr">
              <a:lnSpc>
                <a:spcPct val="130000"/>
              </a:lnSpc>
              <a:tabLst>
                <a:tab pos="20124646" algn="l"/>
              </a:tabLst>
            </a:pPr>
            <a:r>
              <a:rPr lang="ko-KR" altLang="en-US" sz="4800" dirty="0">
                <a:solidFill>
                  <a:srgbClr val="FFFF9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itchFamily="18" charset="0"/>
              </a:rPr>
              <a:t>홍길동</a:t>
            </a:r>
            <a:r>
              <a:rPr lang="en-US" altLang="ko-KR" sz="4800" baseline="30000" dirty="0">
                <a:solidFill>
                  <a:srgbClr val="FFFF9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itchFamily="18" charset="0"/>
              </a:rPr>
              <a:t>1 </a:t>
            </a:r>
            <a:r>
              <a:rPr lang="en-US" altLang="ko-KR" sz="4800" dirty="0">
                <a:solidFill>
                  <a:srgbClr val="FFFF9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itchFamily="18" charset="0"/>
              </a:rPr>
              <a:t>〮</a:t>
            </a:r>
            <a:r>
              <a:rPr lang="en-US" altLang="ko-KR" sz="4800" baseline="30000" dirty="0">
                <a:solidFill>
                  <a:srgbClr val="FFFF9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itchFamily="18" charset="0"/>
              </a:rPr>
              <a:t> </a:t>
            </a:r>
            <a:r>
              <a:rPr lang="ko-KR" altLang="en-US" sz="4800" dirty="0">
                <a:solidFill>
                  <a:srgbClr val="FFFF9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itchFamily="18" charset="0"/>
              </a:rPr>
              <a:t>□□□</a:t>
            </a:r>
            <a:r>
              <a:rPr lang="en-US" altLang="ko-KR" sz="4800" baseline="30000">
                <a:solidFill>
                  <a:srgbClr val="FFFF9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itchFamily="18" charset="0"/>
              </a:rPr>
              <a:t>2</a:t>
            </a:r>
            <a:r>
              <a:rPr lang="en-US" altLang="ko-KR" sz="4800">
                <a:solidFill>
                  <a:srgbClr val="FFFF9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itchFamily="18" charset="0"/>
              </a:rPr>
              <a:t> 〮</a:t>
            </a:r>
            <a:r>
              <a:rPr lang="en-US" altLang="ko-KR" sz="4800" baseline="30000">
                <a:solidFill>
                  <a:srgbClr val="FFFF9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itchFamily="18" charset="0"/>
              </a:rPr>
              <a:t> </a:t>
            </a:r>
            <a:r>
              <a:rPr lang="ko-KR" altLang="en-US" sz="4800" dirty="0">
                <a:solidFill>
                  <a:srgbClr val="FFFF9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itchFamily="18" charset="0"/>
              </a:rPr>
              <a:t>□□□</a:t>
            </a:r>
            <a:r>
              <a:rPr lang="en-US" altLang="ko-KR" sz="4800" baseline="30000" dirty="0">
                <a:solidFill>
                  <a:srgbClr val="FFFF9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itchFamily="18" charset="0"/>
              </a:rPr>
              <a:t>1*</a:t>
            </a:r>
          </a:p>
          <a:p>
            <a:pPr algn="ctr">
              <a:lnSpc>
                <a:spcPct val="130000"/>
              </a:lnSpc>
              <a:tabLst>
                <a:tab pos="20124646" algn="l"/>
              </a:tabLst>
            </a:pPr>
            <a:r>
              <a:rPr lang="en-US" altLang="ko-KR" sz="4800" baseline="30000" dirty="0">
                <a:solidFill>
                  <a:srgbClr val="FFFF9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itchFamily="18" charset="0"/>
              </a:rPr>
              <a:t>1</a:t>
            </a:r>
            <a:r>
              <a:rPr lang="en-US" altLang="ko-KR" sz="4800" dirty="0">
                <a:solidFill>
                  <a:srgbClr val="FFFF9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itchFamily="18" charset="0"/>
              </a:rPr>
              <a:t>OOO</a:t>
            </a:r>
            <a:r>
              <a:rPr lang="ko-KR" altLang="en-US" sz="4800" dirty="0">
                <a:solidFill>
                  <a:srgbClr val="FFFF9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itchFamily="18" charset="0"/>
              </a:rPr>
              <a:t>학교 일반대학원 치위생학과</a:t>
            </a:r>
            <a:endParaRPr lang="en-US" altLang="ko-KR" sz="4800" dirty="0">
              <a:solidFill>
                <a:srgbClr val="FFFF99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imes New Roman" pitchFamily="18" charset="0"/>
            </a:endParaRPr>
          </a:p>
          <a:p>
            <a:pPr algn="ctr">
              <a:lnSpc>
                <a:spcPct val="130000"/>
              </a:lnSpc>
              <a:tabLst>
                <a:tab pos="20124646" algn="l"/>
              </a:tabLst>
            </a:pPr>
            <a:r>
              <a:rPr lang="en-US" altLang="ko-KR" sz="4800" baseline="30000" dirty="0">
                <a:solidFill>
                  <a:srgbClr val="FFFF9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itchFamily="18" charset="0"/>
              </a:rPr>
              <a:t>2</a:t>
            </a:r>
            <a:r>
              <a:rPr lang="en-US" altLang="ko-KR" sz="4800" dirty="0">
                <a:solidFill>
                  <a:srgbClr val="FFFF9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itchFamily="18" charset="0"/>
              </a:rPr>
              <a:t>OOO</a:t>
            </a:r>
            <a:r>
              <a:rPr lang="ko-KR" altLang="en-US" sz="4800" dirty="0">
                <a:solidFill>
                  <a:srgbClr val="FFFF9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itchFamily="18" charset="0"/>
              </a:rPr>
              <a:t> 치과의원</a:t>
            </a:r>
            <a:endParaRPr lang="en-US" altLang="ko-KR" sz="4800" dirty="0">
              <a:solidFill>
                <a:srgbClr val="FFFF99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5426</TotalTime>
  <Words>47</Words>
  <Application>Microsoft Office PowerPoint</Application>
  <PresentationFormat>사용자 지정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굴림</vt:lpstr>
      <vt:lpstr>맑은 고딕</vt:lpstr>
      <vt:lpstr>기본 디자인</vt:lpstr>
      <vt:lpstr>PowerPoint 프레젠테이션</vt:lpstr>
    </vt:vector>
  </TitlesOfParts>
  <Company>웹포스터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웹포스터 템플릿</dc:creator>
  <cp:lastModifiedBy>강정윤</cp:lastModifiedBy>
  <cp:revision>276</cp:revision>
  <cp:lastPrinted>2016-07-25T01:56:57Z</cp:lastPrinted>
  <dcterms:created xsi:type="dcterms:W3CDTF">2005-08-22T11:19:29Z</dcterms:created>
  <dcterms:modified xsi:type="dcterms:W3CDTF">2025-09-15T08:40:22Z</dcterms:modified>
</cp:coreProperties>
</file>