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7" r:id="rId2"/>
  </p:sldIdLst>
  <p:sldSz cx="32399288" cy="43200638"/>
  <p:notesSz cx="6797675" cy="9926638"/>
  <p:embeddedFontLst>
    <p:embeddedFont>
      <p:font typeface="맑은 고딕" panose="020B0503020000020004" pitchFamily="50" charset="-127"/>
      <p:regular r:id="rId4"/>
      <p:bold r:id="rId5"/>
    </p:embeddedFont>
  </p:embeddedFontLst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17366" algn="l" rtl="0" fontAlgn="base" latinLnBrk="1">
      <a:spcBef>
        <a:spcPct val="0"/>
      </a:spcBef>
      <a:spcAft>
        <a:spcPct val="0"/>
      </a:spcAft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834731" algn="l" rtl="0" fontAlgn="base" latinLnBrk="1">
      <a:spcBef>
        <a:spcPct val="0"/>
      </a:spcBef>
      <a:spcAft>
        <a:spcPct val="0"/>
      </a:spcAft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252097" algn="l" rtl="0" fontAlgn="base" latinLnBrk="1">
      <a:spcBef>
        <a:spcPct val="0"/>
      </a:spcBef>
      <a:spcAft>
        <a:spcPct val="0"/>
      </a:spcAft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669463" algn="l" rtl="0" fontAlgn="base" latinLnBrk="1">
      <a:spcBef>
        <a:spcPct val="0"/>
      </a:spcBef>
      <a:spcAft>
        <a:spcPct val="0"/>
      </a:spcAft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086829" algn="l" defTabSz="834731" rtl="0" eaLnBrk="1" latinLnBrk="1" hangingPunct="1"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504193" algn="l" defTabSz="834731" rtl="0" eaLnBrk="1" latinLnBrk="1" hangingPunct="1"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2921559" algn="l" defTabSz="834731" rtl="0" eaLnBrk="1" latinLnBrk="1" hangingPunct="1"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338925" algn="l" defTabSz="834731" rtl="0" eaLnBrk="1" latinLnBrk="1" hangingPunct="1"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1024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1C2F69"/>
    <a:srgbClr val="D0E8F4"/>
    <a:srgbClr val="E1DFE3"/>
    <a:srgbClr val="F89108"/>
    <a:srgbClr val="CCECFF"/>
    <a:srgbClr val="4A7EBB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09" autoAdjust="0"/>
    <p:restoredTop sz="91769" autoAdjust="0"/>
  </p:normalViewPr>
  <p:slideViewPr>
    <p:cSldViewPr>
      <p:cViewPr>
        <p:scale>
          <a:sx n="30" d="100"/>
          <a:sy n="30" d="100"/>
        </p:scale>
        <p:origin x="1458" y="24"/>
      </p:cViewPr>
      <p:guideLst>
        <p:guide orient="horz" pos="13607"/>
        <p:guide pos="10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font" Target="fonts/font2.fntdata"/><Relationship Id="rId10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3F1B65-DC72-445C-AE24-FBF7C1DAC3C0}" type="datetimeFigureOut">
              <a:rPr lang="ko-KR" altLang="en-US" smtClean="0"/>
              <a:pPr/>
              <a:t>2021-04-12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E9B1B-225A-4232-B090-84A9DF94221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3201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1pPr>
    <a:lvl2pPr marL="417366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2pPr>
    <a:lvl3pPr marL="834731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3pPr>
    <a:lvl4pPr marL="1252097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4pPr>
    <a:lvl5pPr marL="1669463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5pPr>
    <a:lvl6pPr marL="2086829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6pPr>
    <a:lvl7pPr marL="2504193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7pPr>
    <a:lvl8pPr marL="2921559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8pPr>
    <a:lvl9pPr marL="3338925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430106" y="13420835"/>
            <a:ext cx="27539077" cy="925886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4860211" y="24479727"/>
            <a:ext cx="22678867" cy="11041433"/>
          </a:xfrm>
        </p:spPr>
        <p:txBody>
          <a:bodyPr/>
          <a:lstStyle>
            <a:lvl1pPr marL="0" indent="0" algn="ctr">
              <a:buNone/>
              <a:defRPr/>
            </a:lvl1pPr>
            <a:lvl2pPr marL="403525" indent="0" algn="ctr">
              <a:buNone/>
              <a:defRPr/>
            </a:lvl2pPr>
            <a:lvl3pPr marL="807049" indent="0" algn="ctr">
              <a:buNone/>
              <a:defRPr/>
            </a:lvl3pPr>
            <a:lvl4pPr marL="1210574" indent="0" algn="ctr">
              <a:buNone/>
              <a:defRPr/>
            </a:lvl4pPr>
            <a:lvl5pPr marL="1614099" indent="0" algn="ctr">
              <a:buNone/>
              <a:defRPr/>
            </a:lvl5pPr>
            <a:lvl6pPr marL="2017624" indent="0" algn="ctr">
              <a:buNone/>
              <a:defRPr/>
            </a:lvl6pPr>
            <a:lvl7pPr marL="2421148" indent="0" algn="ctr">
              <a:buNone/>
              <a:defRPr/>
            </a:lvl7pPr>
            <a:lvl8pPr marL="2824673" indent="0" algn="ctr">
              <a:buNone/>
              <a:defRPr/>
            </a:lvl8pPr>
            <a:lvl9pPr marL="3228198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6C782-FB18-4E38-B4DD-F5DE90666878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23704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37CC0-179E-43D4-85B5-45D4FEE3B3BE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663167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23489960" y="1730186"/>
            <a:ext cx="7288729" cy="36860862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620602" y="1730186"/>
            <a:ext cx="21716984" cy="36860862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1610A0-DC18-4E67-913B-091D1804D201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614563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F24C93-84BB-4E88-BBAE-EDBFD40CF4D8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925357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58675" y="27760730"/>
            <a:ext cx="27540665" cy="8579491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58675" y="18309796"/>
            <a:ext cx="27540665" cy="9450933"/>
          </a:xfrm>
        </p:spPr>
        <p:txBody>
          <a:bodyPr anchor="b"/>
          <a:lstStyle>
            <a:lvl1pPr marL="0" indent="0">
              <a:buNone/>
              <a:defRPr sz="1800"/>
            </a:lvl1pPr>
            <a:lvl2pPr marL="403525" indent="0">
              <a:buNone/>
              <a:defRPr sz="1600"/>
            </a:lvl2pPr>
            <a:lvl3pPr marL="807049" indent="0">
              <a:buNone/>
              <a:defRPr sz="1400"/>
            </a:lvl3pPr>
            <a:lvl4pPr marL="1210574" indent="0">
              <a:buNone/>
              <a:defRPr sz="1200"/>
            </a:lvl4pPr>
            <a:lvl5pPr marL="1614099" indent="0">
              <a:buNone/>
              <a:defRPr sz="1200"/>
            </a:lvl5pPr>
            <a:lvl6pPr marL="2017624" indent="0">
              <a:buNone/>
              <a:defRPr sz="1200"/>
            </a:lvl6pPr>
            <a:lvl7pPr marL="2421148" indent="0">
              <a:buNone/>
              <a:defRPr sz="1200"/>
            </a:lvl7pPr>
            <a:lvl8pPr marL="2824673" indent="0">
              <a:buNone/>
              <a:defRPr sz="1200"/>
            </a:lvl8pPr>
            <a:lvl9pPr marL="3228198" indent="0">
              <a:buNone/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89390-5A0B-4F75-93B3-5A6C23FE50FF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47406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620601" y="10079516"/>
            <a:ext cx="14502856" cy="28511533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6275833" y="10079516"/>
            <a:ext cx="14502857" cy="28511533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380501-9085-4B84-A315-2B5D7E770159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76812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620602" y="9669986"/>
            <a:ext cx="14313971" cy="403021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3525" indent="0">
              <a:buNone/>
              <a:defRPr sz="1800" b="1"/>
            </a:lvl2pPr>
            <a:lvl3pPr marL="807049" indent="0">
              <a:buNone/>
              <a:defRPr sz="1600" b="1"/>
            </a:lvl3pPr>
            <a:lvl4pPr marL="1210574" indent="0">
              <a:buNone/>
              <a:defRPr sz="1400" b="1"/>
            </a:lvl4pPr>
            <a:lvl5pPr marL="1614099" indent="0">
              <a:buNone/>
              <a:defRPr sz="1400" b="1"/>
            </a:lvl5pPr>
            <a:lvl6pPr marL="2017624" indent="0">
              <a:buNone/>
              <a:defRPr sz="1400" b="1"/>
            </a:lvl6pPr>
            <a:lvl7pPr marL="2421148" indent="0">
              <a:buNone/>
              <a:defRPr sz="1400" b="1"/>
            </a:lvl7pPr>
            <a:lvl8pPr marL="2824673" indent="0">
              <a:buNone/>
              <a:defRPr sz="1400" b="1"/>
            </a:lvl8pPr>
            <a:lvl9pPr marL="3228198" indent="0">
              <a:buNone/>
              <a:defRPr sz="14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620602" y="13700205"/>
            <a:ext cx="14313971" cy="2489084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16458373" y="9669986"/>
            <a:ext cx="14320321" cy="403021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3525" indent="0">
              <a:buNone/>
              <a:defRPr sz="1800" b="1"/>
            </a:lvl2pPr>
            <a:lvl3pPr marL="807049" indent="0">
              <a:buNone/>
              <a:defRPr sz="1600" b="1"/>
            </a:lvl3pPr>
            <a:lvl4pPr marL="1210574" indent="0">
              <a:buNone/>
              <a:defRPr sz="1400" b="1"/>
            </a:lvl4pPr>
            <a:lvl5pPr marL="1614099" indent="0">
              <a:buNone/>
              <a:defRPr sz="1400" b="1"/>
            </a:lvl5pPr>
            <a:lvl6pPr marL="2017624" indent="0">
              <a:buNone/>
              <a:defRPr sz="1400" b="1"/>
            </a:lvl6pPr>
            <a:lvl7pPr marL="2421148" indent="0">
              <a:buNone/>
              <a:defRPr sz="1400" b="1"/>
            </a:lvl7pPr>
            <a:lvl8pPr marL="2824673" indent="0">
              <a:buNone/>
              <a:defRPr sz="1400" b="1"/>
            </a:lvl8pPr>
            <a:lvl9pPr marL="3228198" indent="0">
              <a:buNone/>
              <a:defRPr sz="14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16458373" y="13700205"/>
            <a:ext cx="14320321" cy="2489084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BAE5BE-A935-4976-AE28-968E2E1E0CD0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582703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06B071-8EC4-4E71-BCF9-9BAA6389D16B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450928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D33B8E-FFDD-4501-8F2B-2F8373866603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233481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20600" y="1720662"/>
            <a:ext cx="10658495" cy="731915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2667980" y="1720660"/>
            <a:ext cx="18110713" cy="3687038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620600" y="9039819"/>
            <a:ext cx="10658495" cy="29551229"/>
          </a:xfrm>
        </p:spPr>
        <p:txBody>
          <a:bodyPr/>
          <a:lstStyle>
            <a:lvl1pPr marL="0" indent="0">
              <a:buNone/>
              <a:defRPr sz="1200"/>
            </a:lvl1pPr>
            <a:lvl2pPr marL="403525" indent="0">
              <a:buNone/>
              <a:defRPr sz="1100"/>
            </a:lvl2pPr>
            <a:lvl3pPr marL="807049" indent="0">
              <a:buNone/>
              <a:defRPr sz="900"/>
            </a:lvl3pPr>
            <a:lvl4pPr marL="1210574" indent="0">
              <a:buNone/>
              <a:defRPr sz="800"/>
            </a:lvl4pPr>
            <a:lvl5pPr marL="1614099" indent="0">
              <a:buNone/>
              <a:defRPr sz="800"/>
            </a:lvl5pPr>
            <a:lvl6pPr marL="2017624" indent="0">
              <a:buNone/>
              <a:defRPr sz="800"/>
            </a:lvl6pPr>
            <a:lvl7pPr marL="2421148" indent="0">
              <a:buNone/>
              <a:defRPr sz="800"/>
            </a:lvl7pPr>
            <a:lvl8pPr marL="2824673" indent="0">
              <a:buNone/>
              <a:defRPr sz="800"/>
            </a:lvl8pPr>
            <a:lvl9pPr marL="3228198" indent="0">
              <a:buNone/>
              <a:defRPr sz="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E95576-9E90-416B-AEC6-5D31E5588E42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770533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50654" y="30240132"/>
            <a:ext cx="19439255" cy="3569893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6350654" y="3860376"/>
            <a:ext cx="19439255" cy="25919430"/>
          </a:xfrm>
        </p:spPr>
        <p:txBody>
          <a:bodyPr/>
          <a:lstStyle>
            <a:lvl1pPr marL="0" indent="0">
              <a:buNone/>
              <a:defRPr sz="2800"/>
            </a:lvl1pPr>
            <a:lvl2pPr marL="403525" indent="0">
              <a:buNone/>
              <a:defRPr sz="2500"/>
            </a:lvl2pPr>
            <a:lvl3pPr marL="807049" indent="0">
              <a:buNone/>
              <a:defRPr sz="2100"/>
            </a:lvl3pPr>
            <a:lvl4pPr marL="1210574" indent="0">
              <a:buNone/>
              <a:defRPr sz="1800"/>
            </a:lvl4pPr>
            <a:lvl5pPr marL="1614099" indent="0">
              <a:buNone/>
              <a:defRPr sz="1800"/>
            </a:lvl5pPr>
            <a:lvl6pPr marL="2017624" indent="0">
              <a:buNone/>
              <a:defRPr sz="1800"/>
            </a:lvl6pPr>
            <a:lvl7pPr marL="2421148" indent="0">
              <a:buNone/>
              <a:defRPr sz="1800"/>
            </a:lvl7pPr>
            <a:lvl8pPr marL="2824673" indent="0">
              <a:buNone/>
              <a:defRPr sz="1800"/>
            </a:lvl8pPr>
            <a:lvl9pPr marL="3228198" indent="0">
              <a:buNone/>
              <a:defRPr sz="18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50654" y="33810025"/>
            <a:ext cx="19439255" cy="5069916"/>
          </a:xfrm>
        </p:spPr>
        <p:txBody>
          <a:bodyPr/>
          <a:lstStyle>
            <a:lvl1pPr marL="0" indent="0">
              <a:buNone/>
              <a:defRPr sz="1200"/>
            </a:lvl1pPr>
            <a:lvl2pPr marL="403525" indent="0">
              <a:buNone/>
              <a:defRPr sz="1100"/>
            </a:lvl2pPr>
            <a:lvl3pPr marL="807049" indent="0">
              <a:buNone/>
              <a:defRPr sz="900"/>
            </a:lvl3pPr>
            <a:lvl4pPr marL="1210574" indent="0">
              <a:buNone/>
              <a:defRPr sz="800"/>
            </a:lvl4pPr>
            <a:lvl5pPr marL="1614099" indent="0">
              <a:buNone/>
              <a:defRPr sz="800"/>
            </a:lvl5pPr>
            <a:lvl6pPr marL="2017624" indent="0">
              <a:buNone/>
              <a:defRPr sz="800"/>
            </a:lvl6pPr>
            <a:lvl7pPr marL="2421148" indent="0">
              <a:buNone/>
              <a:defRPr sz="800"/>
            </a:lvl7pPr>
            <a:lvl8pPr marL="2824673" indent="0">
              <a:buNone/>
              <a:defRPr sz="800"/>
            </a:lvl8pPr>
            <a:lvl9pPr marL="3228198" indent="0">
              <a:buNone/>
              <a:defRPr sz="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E7FCF9-01CE-4A65-AF79-B81AB7FDEDAB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6748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20601" y="1730185"/>
            <a:ext cx="29158090" cy="7200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81331" tIns="190665" rIns="381331" bIns="19066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20601" y="10079516"/>
            <a:ext cx="29158090" cy="28511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81331" tIns="190665" rIns="381331" bIns="1906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20603" y="39340265"/>
            <a:ext cx="7558564" cy="3000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81331" tIns="190665" rIns="381331" bIns="190665" numCol="1" anchor="t" anchorCtr="0" compatLnSpc="1">
            <a:prstTxWarp prst="textNoShape">
              <a:avLst/>
            </a:prstTxWarp>
          </a:bodyPr>
          <a:lstStyle>
            <a:lvl1pPr defTabSz="3813869">
              <a:defRPr sz="5800"/>
            </a:lvl1pPr>
          </a:lstStyle>
          <a:p>
            <a:endParaRPr lang="en-US" altLang="ko-KR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69599" y="39340265"/>
            <a:ext cx="10260092" cy="3000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81331" tIns="190665" rIns="381331" bIns="190665" numCol="1" anchor="t" anchorCtr="0" compatLnSpc="1">
            <a:prstTxWarp prst="textNoShape">
              <a:avLst/>
            </a:prstTxWarp>
          </a:bodyPr>
          <a:lstStyle>
            <a:lvl1pPr algn="ctr" defTabSz="3813869">
              <a:defRPr sz="5800"/>
            </a:lvl1pPr>
          </a:lstStyle>
          <a:p>
            <a:endParaRPr lang="en-US" altLang="ko-KR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220129" y="39340265"/>
            <a:ext cx="7558564" cy="3000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81331" tIns="190665" rIns="381331" bIns="190665" numCol="1" anchor="t" anchorCtr="0" compatLnSpc="1">
            <a:prstTxWarp prst="textNoShape">
              <a:avLst/>
            </a:prstTxWarp>
          </a:bodyPr>
          <a:lstStyle>
            <a:lvl1pPr algn="r" defTabSz="3813869">
              <a:defRPr sz="5800"/>
            </a:lvl1pPr>
          </a:lstStyle>
          <a:p>
            <a:fld id="{6DDC9F2E-0126-4794-82D4-A519BF90FC70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813869" rtl="0" fontAlgn="base" latinLnBrk="1">
        <a:spcBef>
          <a:spcPct val="0"/>
        </a:spcBef>
        <a:spcAft>
          <a:spcPct val="0"/>
        </a:spcAft>
        <a:defRPr kumimoji="1" sz="18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813869" rtl="0" fontAlgn="base" latinLnBrk="1">
        <a:spcBef>
          <a:spcPct val="0"/>
        </a:spcBef>
        <a:spcAft>
          <a:spcPct val="0"/>
        </a:spcAft>
        <a:defRPr kumimoji="1" sz="18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defTabSz="3813869" rtl="0" fontAlgn="base" latinLnBrk="1">
        <a:spcBef>
          <a:spcPct val="0"/>
        </a:spcBef>
        <a:spcAft>
          <a:spcPct val="0"/>
        </a:spcAft>
        <a:defRPr kumimoji="1" sz="18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defTabSz="3813869" rtl="0" fontAlgn="base" latinLnBrk="1">
        <a:spcBef>
          <a:spcPct val="0"/>
        </a:spcBef>
        <a:spcAft>
          <a:spcPct val="0"/>
        </a:spcAft>
        <a:defRPr kumimoji="1" sz="18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defTabSz="3813869" rtl="0" fontAlgn="base" latinLnBrk="1">
        <a:spcBef>
          <a:spcPct val="0"/>
        </a:spcBef>
        <a:spcAft>
          <a:spcPct val="0"/>
        </a:spcAft>
        <a:defRPr kumimoji="1" sz="18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03525" algn="ctr" defTabSz="3813869" rtl="0" fontAlgn="base" latinLnBrk="1">
        <a:spcBef>
          <a:spcPct val="0"/>
        </a:spcBef>
        <a:spcAft>
          <a:spcPct val="0"/>
        </a:spcAft>
        <a:defRPr kumimoji="1" sz="18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807049" algn="ctr" defTabSz="3813869" rtl="0" fontAlgn="base" latinLnBrk="1">
        <a:spcBef>
          <a:spcPct val="0"/>
        </a:spcBef>
        <a:spcAft>
          <a:spcPct val="0"/>
        </a:spcAft>
        <a:defRPr kumimoji="1" sz="18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210574" algn="ctr" defTabSz="3813869" rtl="0" fontAlgn="base" latinLnBrk="1">
        <a:spcBef>
          <a:spcPct val="0"/>
        </a:spcBef>
        <a:spcAft>
          <a:spcPct val="0"/>
        </a:spcAft>
        <a:defRPr kumimoji="1" sz="18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614099" algn="ctr" defTabSz="3813869" rtl="0" fontAlgn="base" latinLnBrk="1">
        <a:spcBef>
          <a:spcPct val="0"/>
        </a:spcBef>
        <a:spcAft>
          <a:spcPct val="0"/>
        </a:spcAft>
        <a:defRPr kumimoji="1" sz="18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1430552" indent="-1430552" algn="l" defTabSz="3813869" rtl="0" fontAlgn="base" latinLnBrk="1">
        <a:spcBef>
          <a:spcPct val="20000"/>
        </a:spcBef>
        <a:spcAft>
          <a:spcPct val="0"/>
        </a:spcAft>
        <a:buChar char="•"/>
        <a:defRPr kumimoji="1" sz="13300">
          <a:solidFill>
            <a:schemeClr val="tx1"/>
          </a:solidFill>
          <a:latin typeface="+mn-lt"/>
          <a:ea typeface="+mn-ea"/>
          <a:cs typeface="+mn-cs"/>
        </a:defRPr>
      </a:lvl1pPr>
      <a:lvl2pPr marL="3097893" indent="-1190958" algn="l" defTabSz="3813869" rtl="0" fontAlgn="base" latinLnBrk="1">
        <a:spcBef>
          <a:spcPct val="20000"/>
        </a:spcBef>
        <a:spcAft>
          <a:spcPct val="0"/>
        </a:spcAft>
        <a:buChar char="–"/>
        <a:defRPr kumimoji="1" sz="11700">
          <a:solidFill>
            <a:schemeClr val="tx1"/>
          </a:solidFill>
          <a:latin typeface="+mn-lt"/>
          <a:ea typeface="+mn-ea"/>
        </a:defRPr>
      </a:lvl2pPr>
      <a:lvl3pPr marL="4766636" indent="-952767" algn="l" defTabSz="3813869" rtl="0" fontAlgn="base" latinLnBrk="1">
        <a:spcBef>
          <a:spcPct val="20000"/>
        </a:spcBef>
        <a:spcAft>
          <a:spcPct val="0"/>
        </a:spcAft>
        <a:buChar char="•"/>
        <a:defRPr kumimoji="1" sz="10000">
          <a:solidFill>
            <a:schemeClr val="tx1"/>
          </a:solidFill>
          <a:latin typeface="+mn-lt"/>
          <a:ea typeface="+mn-ea"/>
        </a:defRPr>
      </a:lvl3pPr>
      <a:lvl4pPr marL="6673571" indent="-954168" algn="l" defTabSz="3813869" rtl="0" fontAlgn="base" latinLnBrk="1">
        <a:spcBef>
          <a:spcPct val="20000"/>
        </a:spcBef>
        <a:spcAft>
          <a:spcPct val="0"/>
        </a:spcAft>
        <a:buChar char="–"/>
        <a:defRPr kumimoji="1" sz="8400">
          <a:solidFill>
            <a:schemeClr val="tx1"/>
          </a:solidFill>
          <a:latin typeface="+mn-lt"/>
          <a:ea typeface="+mn-ea"/>
        </a:defRPr>
      </a:lvl4pPr>
      <a:lvl5pPr marL="8580505" indent="-954168" algn="l" defTabSz="3813869" rtl="0" fontAlgn="base" latinLnBrk="1">
        <a:spcBef>
          <a:spcPct val="20000"/>
        </a:spcBef>
        <a:spcAft>
          <a:spcPct val="0"/>
        </a:spcAft>
        <a:buChar char="»"/>
        <a:defRPr kumimoji="1" sz="8400">
          <a:solidFill>
            <a:schemeClr val="tx1"/>
          </a:solidFill>
          <a:latin typeface="+mn-lt"/>
          <a:ea typeface="+mn-ea"/>
        </a:defRPr>
      </a:lvl5pPr>
      <a:lvl6pPr marL="8984030" indent="-954168" algn="l" defTabSz="3813869" rtl="0" fontAlgn="base" latinLnBrk="1">
        <a:spcBef>
          <a:spcPct val="20000"/>
        </a:spcBef>
        <a:spcAft>
          <a:spcPct val="0"/>
        </a:spcAft>
        <a:buChar char="»"/>
        <a:defRPr kumimoji="1" sz="8400">
          <a:solidFill>
            <a:schemeClr val="tx1"/>
          </a:solidFill>
          <a:latin typeface="+mn-lt"/>
          <a:ea typeface="+mn-ea"/>
        </a:defRPr>
      </a:lvl6pPr>
      <a:lvl7pPr marL="9387554" indent="-954168" algn="l" defTabSz="3813869" rtl="0" fontAlgn="base" latinLnBrk="1">
        <a:spcBef>
          <a:spcPct val="20000"/>
        </a:spcBef>
        <a:spcAft>
          <a:spcPct val="0"/>
        </a:spcAft>
        <a:buChar char="»"/>
        <a:defRPr kumimoji="1" sz="8400">
          <a:solidFill>
            <a:schemeClr val="tx1"/>
          </a:solidFill>
          <a:latin typeface="+mn-lt"/>
          <a:ea typeface="+mn-ea"/>
        </a:defRPr>
      </a:lvl7pPr>
      <a:lvl8pPr marL="9791079" indent="-954168" algn="l" defTabSz="3813869" rtl="0" fontAlgn="base" latinLnBrk="1">
        <a:spcBef>
          <a:spcPct val="20000"/>
        </a:spcBef>
        <a:spcAft>
          <a:spcPct val="0"/>
        </a:spcAft>
        <a:buChar char="»"/>
        <a:defRPr kumimoji="1" sz="8400">
          <a:solidFill>
            <a:schemeClr val="tx1"/>
          </a:solidFill>
          <a:latin typeface="+mn-lt"/>
          <a:ea typeface="+mn-ea"/>
        </a:defRPr>
      </a:lvl8pPr>
      <a:lvl9pPr marL="10194604" indent="-954168" algn="l" defTabSz="3813869" rtl="0" fontAlgn="base" latinLnBrk="1">
        <a:spcBef>
          <a:spcPct val="20000"/>
        </a:spcBef>
        <a:spcAft>
          <a:spcPct val="0"/>
        </a:spcAft>
        <a:buChar char="»"/>
        <a:defRPr kumimoji="1" sz="8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807049" rtl="0" eaLnBrk="1" latinLnBrk="1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3525" algn="l" defTabSz="807049" rtl="0" eaLnBrk="1" latinLnBrk="1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7049" algn="l" defTabSz="807049" rtl="0" eaLnBrk="1" latinLnBrk="1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0574" algn="l" defTabSz="807049" rtl="0" eaLnBrk="1" latinLnBrk="1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4099" algn="l" defTabSz="807049" rtl="0" eaLnBrk="1" latinLnBrk="1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7624" algn="l" defTabSz="807049" rtl="0" eaLnBrk="1" latinLnBrk="1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21148" algn="l" defTabSz="807049" rtl="0" eaLnBrk="1" latinLnBrk="1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24673" algn="l" defTabSz="807049" rtl="0" eaLnBrk="1" latinLnBrk="1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28198" algn="l" defTabSz="807049" rtl="0" eaLnBrk="1" latinLnBrk="1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32399288" cy="4055678"/>
          </a:xfrm>
          <a:prstGeom prst="rect">
            <a:avLst/>
          </a:prstGeom>
          <a:solidFill>
            <a:srgbClr val="1C2F6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33623" tIns="40352" rIns="80705" bIns="40352" anchor="ctr"/>
          <a:lstStyle/>
          <a:p>
            <a:pPr algn="ctr">
              <a:lnSpc>
                <a:spcPct val="120000"/>
              </a:lnSpc>
            </a:pPr>
            <a:endParaRPr lang="ko-KR" altLang="ko-KR" sz="2800" dirty="0">
              <a:solidFill>
                <a:schemeClr val="accent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4" name="Rectangle 4"/>
          <p:cNvSpPr>
            <a:spLocks noChangeArrowheads="1"/>
          </p:cNvSpPr>
          <p:nvPr/>
        </p:nvSpPr>
        <p:spPr bwMode="auto">
          <a:xfrm>
            <a:off x="0" y="42018920"/>
            <a:ext cx="32399288" cy="1314162"/>
          </a:xfrm>
          <a:prstGeom prst="rect">
            <a:avLst/>
          </a:prstGeom>
          <a:solidFill>
            <a:srgbClr val="1C2F6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33623" tIns="40352" rIns="80705" bIns="40352" anchor="ctr"/>
          <a:lstStyle/>
          <a:p>
            <a:pPr algn="ctr">
              <a:lnSpc>
                <a:spcPct val="120000"/>
              </a:lnSpc>
            </a:pPr>
            <a:endParaRPr lang="en-US" altLang="ko-KR" sz="3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9" name="Rectangle 13"/>
          <p:cNvSpPr>
            <a:spLocks noChangeArrowheads="1"/>
          </p:cNvSpPr>
          <p:nvPr/>
        </p:nvSpPr>
        <p:spPr bwMode="auto">
          <a:xfrm>
            <a:off x="16199644" y="4162743"/>
            <a:ext cx="16161327" cy="16505283"/>
          </a:xfrm>
          <a:prstGeom prst="rect">
            <a:avLst/>
          </a:prstGeom>
          <a:solidFill>
            <a:srgbClr val="FFFFFF"/>
          </a:solidFill>
          <a:ln w="12700">
            <a:noFill/>
            <a:prstDash val="dash"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80705" tIns="40352" rIns="80705" bIns="40352" anchor="ctr"/>
          <a:lstStyle/>
          <a:p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283139" y="31602235"/>
            <a:ext cx="163051" cy="1275217"/>
          </a:xfrm>
          <a:prstGeom prst="rect">
            <a:avLst/>
          </a:prstGeom>
          <a:noFill/>
        </p:spPr>
        <p:txBody>
          <a:bodyPr wrap="none" lIns="80705" tIns="40352" rIns="80705" bIns="40352" rtlCol="0">
            <a:spAutoFit/>
          </a:bodyPr>
          <a:lstStyle/>
          <a:p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7" name="그룹 29"/>
          <p:cNvGrpSpPr/>
          <p:nvPr/>
        </p:nvGrpSpPr>
        <p:grpSpPr>
          <a:xfrm>
            <a:off x="13670" y="20232167"/>
            <a:ext cx="15969950" cy="21714744"/>
            <a:chOff x="395999" y="37546131"/>
            <a:chExt cx="15501600" cy="13247548"/>
          </a:xfrm>
        </p:grpSpPr>
        <p:sp>
          <p:nvSpPr>
            <p:cNvPr id="29" name="Rectangle 13"/>
            <p:cNvSpPr>
              <a:spLocks noChangeArrowheads="1"/>
            </p:cNvSpPr>
            <p:nvPr/>
          </p:nvSpPr>
          <p:spPr bwMode="auto">
            <a:xfrm>
              <a:off x="395999" y="37853642"/>
              <a:ext cx="15501600" cy="12940037"/>
            </a:xfrm>
            <a:prstGeom prst="rect">
              <a:avLst/>
            </a:prstGeom>
            <a:solidFill>
              <a:srgbClr val="FFFFFF"/>
            </a:solidFill>
            <a:ln w="12700">
              <a:noFill/>
              <a:prstDash val="dash"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9" name="그룹 11"/>
            <p:cNvGrpSpPr/>
            <p:nvPr/>
          </p:nvGrpSpPr>
          <p:grpSpPr>
            <a:xfrm>
              <a:off x="395999" y="37546131"/>
              <a:ext cx="15501600" cy="645586"/>
              <a:chOff x="18506280" y="22038297"/>
              <a:chExt cx="15497218" cy="645586"/>
            </a:xfrm>
          </p:grpSpPr>
          <p:sp>
            <p:nvSpPr>
              <p:cNvPr id="31" name="Text Box 12"/>
              <p:cNvSpPr txBox="1">
                <a:spLocks noChangeArrowheads="1"/>
              </p:cNvSpPr>
              <p:nvPr/>
            </p:nvSpPr>
            <p:spPr bwMode="auto">
              <a:xfrm>
                <a:off x="18506280" y="22038297"/>
                <a:ext cx="15497218" cy="645586"/>
              </a:xfrm>
              <a:prstGeom prst="rect">
                <a:avLst/>
              </a:prstGeom>
              <a:solidFill>
                <a:srgbClr val="1C2F69"/>
              </a:solidFill>
              <a:ln>
                <a:noFill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US" altLang="ko-KR" sz="35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맑은 고딕" panose="020B0503020000020004" pitchFamily="50" charset="-127"/>
                  <a:ea typeface="맑은 고딕" panose="020B0503020000020004" pitchFamily="50" charset="-127"/>
                  <a:cs typeface="Times New Roman" pitchFamily="18" charset="0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18506280" y="22100221"/>
                <a:ext cx="15497218" cy="5539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Ⅲ. </a:t>
                </a:r>
                <a:r>
                  <a:rPr lang="ko-KR" altLang="en-US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연구 결과 </a:t>
                </a:r>
              </a:p>
            </p:txBody>
          </p:sp>
        </p:grpSp>
      </p:grpSp>
      <p:grpSp>
        <p:nvGrpSpPr>
          <p:cNvPr id="4" name="그룹 59"/>
          <p:cNvGrpSpPr/>
          <p:nvPr/>
        </p:nvGrpSpPr>
        <p:grpSpPr>
          <a:xfrm>
            <a:off x="-8303" y="8422856"/>
            <a:ext cx="15923480" cy="11588317"/>
            <a:chOff x="396000" y="14258094"/>
            <a:chExt cx="15501600" cy="14384008"/>
          </a:xfrm>
        </p:grpSpPr>
        <p:sp>
          <p:nvSpPr>
            <p:cNvPr id="32" name="Rectangle 13"/>
            <p:cNvSpPr>
              <a:spLocks noChangeArrowheads="1"/>
            </p:cNvSpPr>
            <p:nvPr/>
          </p:nvSpPr>
          <p:spPr bwMode="auto">
            <a:xfrm>
              <a:off x="396000" y="15698095"/>
              <a:ext cx="15501599" cy="12944007"/>
            </a:xfrm>
            <a:prstGeom prst="rect">
              <a:avLst/>
            </a:prstGeom>
            <a:solidFill>
              <a:srgbClr val="FFFFFF"/>
            </a:solidFill>
            <a:ln w="12700">
              <a:noFill/>
              <a:prstDash val="dash"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6" name="그룹 57"/>
            <p:cNvGrpSpPr/>
            <p:nvPr/>
          </p:nvGrpSpPr>
          <p:grpSpPr>
            <a:xfrm>
              <a:off x="396000" y="14258094"/>
              <a:ext cx="15501600" cy="1440000"/>
              <a:chOff x="396000" y="14258094"/>
              <a:chExt cx="15501600" cy="1440000"/>
            </a:xfrm>
          </p:grpSpPr>
          <p:sp>
            <p:nvSpPr>
              <p:cNvPr id="28" name="Text Box 12"/>
              <p:cNvSpPr txBox="1">
                <a:spLocks noChangeArrowheads="1"/>
              </p:cNvSpPr>
              <p:nvPr/>
            </p:nvSpPr>
            <p:spPr bwMode="auto">
              <a:xfrm>
                <a:off x="396000" y="14258094"/>
                <a:ext cx="15501600" cy="1440000"/>
              </a:xfrm>
              <a:prstGeom prst="rect">
                <a:avLst/>
              </a:prstGeom>
              <a:solidFill>
                <a:srgbClr val="1C2F69"/>
              </a:solidFill>
              <a:ln>
                <a:noFill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US" altLang="ko-KR" sz="35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맑은 고딕" panose="020B0503020000020004" pitchFamily="50" charset="-127"/>
                  <a:ea typeface="맑은 고딕" panose="020B0503020000020004" pitchFamily="50" charset="-127"/>
                  <a:cs typeface="Times New Roman" pitchFamily="18" charset="0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495464" y="14397036"/>
                <a:ext cx="15402136" cy="1126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Ⅱ. </a:t>
                </a:r>
                <a:r>
                  <a:rPr lang="ko-KR" altLang="en-US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연구 방법 </a:t>
                </a:r>
              </a:p>
            </p:txBody>
          </p:sp>
        </p:grpSp>
      </p:grpSp>
      <p:grpSp>
        <p:nvGrpSpPr>
          <p:cNvPr id="41" name="그룹 55"/>
          <p:cNvGrpSpPr/>
          <p:nvPr/>
        </p:nvGrpSpPr>
        <p:grpSpPr>
          <a:xfrm>
            <a:off x="1" y="4167615"/>
            <a:ext cx="15923480" cy="4122522"/>
            <a:chOff x="370041" y="5198403"/>
            <a:chExt cx="14485475" cy="3770920"/>
          </a:xfrm>
        </p:grpSpPr>
        <p:sp>
          <p:nvSpPr>
            <p:cNvPr id="42" name="Rectangle 13"/>
            <p:cNvSpPr>
              <a:spLocks noChangeArrowheads="1"/>
            </p:cNvSpPr>
            <p:nvPr/>
          </p:nvSpPr>
          <p:spPr bwMode="auto">
            <a:xfrm>
              <a:off x="370041" y="6246776"/>
              <a:ext cx="14485475" cy="2722547"/>
            </a:xfrm>
            <a:prstGeom prst="rect">
              <a:avLst/>
            </a:prstGeom>
            <a:solidFill>
              <a:srgbClr val="FFFFFF"/>
            </a:solidFill>
            <a:ln w="12700">
              <a:noFill/>
              <a:prstDash val="dash"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80705" tIns="40352" rIns="80705" bIns="40352" anchor="ctr"/>
            <a:lstStyle/>
            <a:p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43" name="그룹 13"/>
            <p:cNvGrpSpPr/>
            <p:nvPr/>
          </p:nvGrpSpPr>
          <p:grpSpPr>
            <a:xfrm>
              <a:off x="370042" y="5198403"/>
              <a:ext cx="14484894" cy="1222948"/>
              <a:chOff x="396000" y="6355290"/>
              <a:chExt cx="15500978" cy="1440000"/>
            </a:xfrm>
          </p:grpSpPr>
          <p:sp>
            <p:nvSpPr>
              <p:cNvPr id="46" name="Text Box 12"/>
              <p:cNvSpPr txBox="1">
                <a:spLocks noChangeArrowheads="1"/>
              </p:cNvSpPr>
              <p:nvPr/>
            </p:nvSpPr>
            <p:spPr bwMode="auto">
              <a:xfrm>
                <a:off x="396000" y="6355290"/>
                <a:ext cx="15500978" cy="1440000"/>
              </a:xfrm>
              <a:prstGeom prst="rect">
                <a:avLst/>
              </a:prstGeom>
              <a:solidFill>
                <a:srgbClr val="1C2F69"/>
              </a:solidFill>
              <a:ln>
                <a:noFill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altLang="ko-KR" sz="35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맑은 고딕" panose="020B0503020000020004" pitchFamily="50" charset="-127"/>
                    <a:ea typeface="맑은 고딕" panose="020B0503020000020004" pitchFamily="50" charset="-127"/>
                    <a:cs typeface="Times New Roman" pitchFamily="18" charset="0"/>
                  </a:rPr>
                  <a:t> </a:t>
                </a: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396000" y="6539334"/>
                <a:ext cx="15497218" cy="1069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Ⅰ. </a:t>
                </a:r>
                <a:r>
                  <a:rPr lang="ko-KR" altLang="en-US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연구배경 및 목적 </a:t>
                </a:r>
              </a:p>
            </p:txBody>
          </p:sp>
        </p:grpSp>
      </p:grpSp>
      <p:grpSp>
        <p:nvGrpSpPr>
          <p:cNvPr id="49" name="그룹 55"/>
          <p:cNvGrpSpPr/>
          <p:nvPr/>
        </p:nvGrpSpPr>
        <p:grpSpPr>
          <a:xfrm>
            <a:off x="16199644" y="20808231"/>
            <a:ext cx="16161327" cy="6624736"/>
            <a:chOff x="370041" y="6134507"/>
            <a:chExt cx="14485475" cy="6374393"/>
          </a:xfrm>
        </p:grpSpPr>
        <p:sp>
          <p:nvSpPr>
            <p:cNvPr id="50" name="Rectangle 13"/>
            <p:cNvSpPr>
              <a:spLocks noChangeArrowheads="1"/>
            </p:cNvSpPr>
            <p:nvPr/>
          </p:nvSpPr>
          <p:spPr bwMode="auto">
            <a:xfrm>
              <a:off x="370041" y="6246776"/>
              <a:ext cx="14485475" cy="6262124"/>
            </a:xfrm>
            <a:prstGeom prst="rect">
              <a:avLst/>
            </a:prstGeom>
            <a:solidFill>
              <a:srgbClr val="FFFFFF"/>
            </a:solidFill>
            <a:ln w="12700">
              <a:noFill/>
              <a:prstDash val="dash"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80705" tIns="40352" rIns="80705" bIns="40352" anchor="ctr"/>
            <a:lstStyle/>
            <a:p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51" name="그룹 13"/>
            <p:cNvGrpSpPr/>
            <p:nvPr/>
          </p:nvGrpSpPr>
          <p:grpSpPr>
            <a:xfrm>
              <a:off x="370042" y="6134507"/>
              <a:ext cx="14484894" cy="1222948"/>
              <a:chOff x="396000" y="7457534"/>
              <a:chExt cx="15500978" cy="1440000"/>
            </a:xfrm>
          </p:grpSpPr>
          <p:sp>
            <p:nvSpPr>
              <p:cNvPr id="53" name="Text Box 12"/>
              <p:cNvSpPr txBox="1">
                <a:spLocks noChangeArrowheads="1"/>
              </p:cNvSpPr>
              <p:nvPr/>
            </p:nvSpPr>
            <p:spPr bwMode="auto">
              <a:xfrm>
                <a:off x="396000" y="7457534"/>
                <a:ext cx="15500978" cy="1440000"/>
              </a:xfrm>
              <a:prstGeom prst="rect">
                <a:avLst/>
              </a:prstGeom>
              <a:solidFill>
                <a:srgbClr val="1C2F69"/>
              </a:solidFill>
              <a:ln>
                <a:noFill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altLang="ko-KR" sz="35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맑은 고딕" panose="020B0503020000020004" pitchFamily="50" charset="-127"/>
                    <a:ea typeface="맑은 고딕" panose="020B0503020000020004" pitchFamily="50" charset="-127"/>
                    <a:cs typeface="Times New Roman" pitchFamily="18" charset="0"/>
                  </a:rPr>
                  <a:t> </a:t>
                </a: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396000" y="7641578"/>
                <a:ext cx="15497218" cy="1069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함초롬바탕" panose="02030604000101010101" pitchFamily="18" charset="-127"/>
                  </a:rPr>
                  <a:t>Ⅳ</a:t>
                </a:r>
                <a:r>
                  <a:rPr lang="en-US" altLang="ko-KR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. </a:t>
                </a:r>
                <a:r>
                  <a:rPr lang="ko-KR" altLang="en-US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결론 </a:t>
                </a:r>
              </a:p>
            </p:txBody>
          </p:sp>
        </p:grp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E02CD098-3FE0-4715-BE65-EE8E97DCE869}"/>
              </a:ext>
            </a:extLst>
          </p:cNvPr>
          <p:cNvGrpSpPr/>
          <p:nvPr/>
        </p:nvGrpSpPr>
        <p:grpSpPr>
          <a:xfrm>
            <a:off x="16195079" y="31101427"/>
            <a:ext cx="16208395" cy="10845484"/>
            <a:chOff x="16579995" y="32036814"/>
            <a:chExt cx="16246980" cy="10711799"/>
          </a:xfrm>
        </p:grpSpPr>
        <p:sp>
          <p:nvSpPr>
            <p:cNvPr id="71" name="Rectangle 13">
              <a:extLst>
                <a:ext uri="{FF2B5EF4-FFF2-40B4-BE49-F238E27FC236}">
                  <a16:creationId xmlns:a16="http://schemas.microsoft.com/office/drawing/2014/main" id="{240D7179-7FF8-4B20-8F5D-0ED78F391E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79995" y="32216261"/>
              <a:ext cx="16246980" cy="10532352"/>
            </a:xfrm>
            <a:prstGeom prst="rect">
              <a:avLst/>
            </a:prstGeom>
            <a:solidFill>
              <a:srgbClr val="FFFFFF"/>
            </a:solidFill>
            <a:ln w="12700">
              <a:noFill/>
              <a:prstDash val="dash"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80705" tIns="40352" rIns="80705" bIns="40352" anchor="ctr"/>
            <a:lstStyle/>
            <a:p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72" name="그룹 13">
              <a:extLst>
                <a:ext uri="{FF2B5EF4-FFF2-40B4-BE49-F238E27FC236}">
                  <a16:creationId xmlns:a16="http://schemas.microsoft.com/office/drawing/2014/main" id="{001FD533-43C9-4226-9C0C-50CB69824D88}"/>
                </a:ext>
              </a:extLst>
            </p:cNvPr>
            <p:cNvGrpSpPr/>
            <p:nvPr/>
          </p:nvGrpSpPr>
          <p:grpSpPr>
            <a:xfrm>
              <a:off x="16579995" y="32036814"/>
              <a:ext cx="16246980" cy="1140896"/>
              <a:chOff x="226736" y="7457534"/>
              <a:chExt cx="15670243" cy="1440000"/>
            </a:xfrm>
          </p:grpSpPr>
          <p:sp>
            <p:nvSpPr>
              <p:cNvPr id="75" name="Text Box 12">
                <a:extLst>
                  <a:ext uri="{FF2B5EF4-FFF2-40B4-BE49-F238E27FC236}">
                    <a16:creationId xmlns:a16="http://schemas.microsoft.com/office/drawing/2014/main" id="{3E4ED4A2-B596-4EF7-ADC5-53921794A84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6736" y="7457534"/>
                <a:ext cx="15670243" cy="1440000"/>
              </a:xfrm>
              <a:prstGeom prst="rect">
                <a:avLst/>
              </a:prstGeom>
              <a:solidFill>
                <a:srgbClr val="1C2F69"/>
              </a:solidFill>
              <a:ln>
                <a:noFill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altLang="ko-KR" sz="35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맑은 고딕" panose="020B0503020000020004" pitchFamily="50" charset="-127"/>
                    <a:ea typeface="맑은 고딕" panose="020B0503020000020004" pitchFamily="50" charset="-127"/>
                    <a:cs typeface="Times New Roman" pitchFamily="18" charset="0"/>
                  </a:rPr>
                  <a:t> 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35B77D9A-52DC-43B9-8DEE-B66464FBD65C}"/>
                  </a:ext>
                </a:extLst>
              </p:cNvPr>
              <p:cNvSpPr txBox="1"/>
              <p:nvPr/>
            </p:nvSpPr>
            <p:spPr>
              <a:xfrm>
                <a:off x="832213" y="7644404"/>
                <a:ext cx="14850778" cy="1145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함초롬바탕" panose="02030604000101010101" pitchFamily="18" charset="-127"/>
                  </a:rPr>
                  <a:t>Ⅳ. </a:t>
                </a:r>
                <a:r>
                  <a:rPr lang="ko-KR" altLang="en-US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함초롬바탕" panose="02030604000101010101" pitchFamily="18" charset="-127"/>
                  </a:rPr>
                  <a:t>참고문헌</a:t>
                </a:r>
                <a:endParaRPr lang="ko-KR" altLang="en-US" sz="53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grpSp>
        <p:nvGrpSpPr>
          <p:cNvPr id="77" name="그룹 55">
            <a:extLst>
              <a:ext uri="{FF2B5EF4-FFF2-40B4-BE49-F238E27FC236}">
                <a16:creationId xmlns:a16="http://schemas.microsoft.com/office/drawing/2014/main" id="{910F29C2-365F-4992-94E5-5EF3DC5B7FC7}"/>
              </a:ext>
            </a:extLst>
          </p:cNvPr>
          <p:cNvGrpSpPr/>
          <p:nvPr/>
        </p:nvGrpSpPr>
        <p:grpSpPr>
          <a:xfrm>
            <a:off x="16195079" y="27576983"/>
            <a:ext cx="16161326" cy="3318750"/>
            <a:chOff x="370041" y="6134507"/>
            <a:chExt cx="14485475" cy="3318750"/>
          </a:xfrm>
        </p:grpSpPr>
        <p:sp>
          <p:nvSpPr>
            <p:cNvPr id="78" name="Rectangle 13">
              <a:extLst>
                <a:ext uri="{FF2B5EF4-FFF2-40B4-BE49-F238E27FC236}">
                  <a16:creationId xmlns:a16="http://schemas.microsoft.com/office/drawing/2014/main" id="{C8950194-D3C8-4C28-8FE1-28D206723B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041" y="6246776"/>
              <a:ext cx="14485475" cy="3206481"/>
            </a:xfrm>
            <a:prstGeom prst="rect">
              <a:avLst/>
            </a:prstGeom>
            <a:solidFill>
              <a:srgbClr val="FFFFFF"/>
            </a:solidFill>
            <a:ln w="12700">
              <a:noFill/>
              <a:prstDash val="dash"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80705" tIns="40352" rIns="80705" bIns="40352" anchor="ctr"/>
            <a:lstStyle/>
            <a:p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79" name="그룹 13">
              <a:extLst>
                <a:ext uri="{FF2B5EF4-FFF2-40B4-BE49-F238E27FC236}">
                  <a16:creationId xmlns:a16="http://schemas.microsoft.com/office/drawing/2014/main" id="{BC9E9DB4-0E55-4F3F-9849-4196487943CC}"/>
                </a:ext>
              </a:extLst>
            </p:cNvPr>
            <p:cNvGrpSpPr/>
            <p:nvPr/>
          </p:nvGrpSpPr>
          <p:grpSpPr>
            <a:xfrm>
              <a:off x="370042" y="6134507"/>
              <a:ext cx="14484894" cy="1222948"/>
              <a:chOff x="396000" y="7457534"/>
              <a:chExt cx="15500978" cy="1440000"/>
            </a:xfrm>
          </p:grpSpPr>
          <p:sp>
            <p:nvSpPr>
              <p:cNvPr id="81" name="Text Box 12">
                <a:extLst>
                  <a:ext uri="{FF2B5EF4-FFF2-40B4-BE49-F238E27FC236}">
                    <a16:creationId xmlns:a16="http://schemas.microsoft.com/office/drawing/2014/main" id="{1107893C-141D-436C-AE8C-CD48F6F1AF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6000" y="7457534"/>
                <a:ext cx="15500978" cy="1440000"/>
              </a:xfrm>
              <a:prstGeom prst="rect">
                <a:avLst/>
              </a:prstGeom>
              <a:solidFill>
                <a:srgbClr val="1C2F69"/>
              </a:solidFill>
              <a:ln>
                <a:noFill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altLang="ko-KR" sz="35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맑은 고딕" panose="020B0503020000020004" pitchFamily="50" charset="-127"/>
                    <a:ea typeface="맑은 고딕" panose="020B0503020000020004" pitchFamily="50" charset="-127"/>
                    <a:cs typeface="Times New Roman" pitchFamily="18" charset="0"/>
                  </a:rPr>
                  <a:t> 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09949B1F-FA60-41D7-B060-F4DE425C7F87}"/>
                  </a:ext>
                </a:extLst>
              </p:cNvPr>
              <p:cNvSpPr txBox="1"/>
              <p:nvPr/>
            </p:nvSpPr>
            <p:spPr>
              <a:xfrm>
                <a:off x="396000" y="7641578"/>
                <a:ext cx="15497218" cy="1069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함초롬바탕" panose="02030604000101010101" pitchFamily="18" charset="-127"/>
                  </a:rPr>
                  <a:t>V. Acknowledgement</a:t>
                </a:r>
                <a:r>
                  <a:rPr lang="ko-KR" altLang="en-US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</a:t>
                </a: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5395</TotalTime>
  <Words>26</Words>
  <Application>Microsoft Office PowerPoint</Application>
  <PresentationFormat>사용자 지정</PresentationFormat>
  <Paragraphs>10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굴림</vt:lpstr>
      <vt:lpstr>기본 디자인</vt:lpstr>
      <vt:lpstr>PowerPoint 프레젠테이션</vt:lpstr>
    </vt:vector>
  </TitlesOfParts>
  <Company>웹포스터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웹포스터 템플릿</dc:creator>
  <cp:lastModifiedBy>김 현경</cp:lastModifiedBy>
  <cp:revision>271</cp:revision>
  <cp:lastPrinted>2016-07-25T01:56:57Z</cp:lastPrinted>
  <dcterms:created xsi:type="dcterms:W3CDTF">2005-08-22T11:19:29Z</dcterms:created>
  <dcterms:modified xsi:type="dcterms:W3CDTF">2021-04-12T05:50:46Z</dcterms:modified>
</cp:coreProperties>
</file>